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407" r:id="rId6"/>
    <p:sldId id="408" r:id="rId7"/>
    <p:sldId id="409" r:id="rId8"/>
    <p:sldId id="410" r:id="rId9"/>
    <p:sldId id="257" r:id="rId10"/>
    <p:sldId id="362" r:id="rId11"/>
    <p:sldId id="265" r:id="rId12"/>
    <p:sldId id="266" r:id="rId13"/>
    <p:sldId id="379" r:id="rId14"/>
    <p:sldId id="267" r:id="rId15"/>
    <p:sldId id="268" r:id="rId16"/>
    <p:sldId id="269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88" r:id="rId25"/>
    <p:sldId id="372" r:id="rId26"/>
    <p:sldId id="373" r:id="rId27"/>
    <p:sldId id="374" r:id="rId28"/>
    <p:sldId id="349" r:id="rId29"/>
    <p:sldId id="387" r:id="rId30"/>
    <p:sldId id="350" r:id="rId31"/>
    <p:sldId id="363" r:id="rId32"/>
    <p:sldId id="396" r:id="rId33"/>
    <p:sldId id="364" r:id="rId34"/>
    <p:sldId id="398" r:id="rId35"/>
    <p:sldId id="377" r:id="rId36"/>
    <p:sldId id="390" r:id="rId37"/>
    <p:sldId id="270" r:id="rId38"/>
    <p:sldId id="260" r:id="rId39"/>
    <p:sldId id="259" r:id="rId40"/>
    <p:sldId id="271" r:id="rId41"/>
    <p:sldId id="378" r:id="rId42"/>
    <p:sldId id="272" r:id="rId43"/>
    <p:sldId id="352" r:id="rId44"/>
    <p:sldId id="353" r:id="rId45"/>
    <p:sldId id="375" r:id="rId46"/>
    <p:sldId id="354" r:id="rId47"/>
    <p:sldId id="355" r:id="rId48"/>
    <p:sldId id="371" r:id="rId49"/>
    <p:sldId id="336" r:id="rId50"/>
    <p:sldId id="337" r:id="rId51"/>
    <p:sldId id="338" r:id="rId52"/>
    <p:sldId id="357" r:id="rId53"/>
    <p:sldId id="358" r:id="rId54"/>
    <p:sldId id="359" r:id="rId55"/>
    <p:sldId id="365" r:id="rId56"/>
    <p:sldId id="366" r:id="rId57"/>
    <p:sldId id="386" r:id="rId58"/>
    <p:sldId id="367" r:id="rId59"/>
    <p:sldId id="339" r:id="rId60"/>
    <p:sldId id="273" r:id="rId61"/>
    <p:sldId id="413" r:id="rId62"/>
    <p:sldId id="397" r:id="rId63"/>
    <p:sldId id="274" r:id="rId64"/>
    <p:sldId id="389" r:id="rId65"/>
    <p:sldId id="360" r:id="rId66"/>
    <p:sldId id="361" r:id="rId67"/>
    <p:sldId id="380" r:id="rId68"/>
    <p:sldId id="368" r:id="rId69"/>
    <p:sldId id="393" r:id="rId70"/>
    <p:sldId id="369" r:id="rId71"/>
    <p:sldId id="376" r:id="rId72"/>
    <p:sldId id="414" r:id="rId73"/>
    <p:sldId id="394" r:id="rId74"/>
    <p:sldId id="395" r:id="rId75"/>
    <p:sldId id="391" r:id="rId76"/>
    <p:sldId id="399" r:id="rId77"/>
    <p:sldId id="401" r:id="rId78"/>
    <p:sldId id="400" r:id="rId7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339D80-CDBA-4E3B-8124-62FE98198E9C}" v="55" dt="2024-09-30T07:41:59.1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microsoft.com/office/2016/11/relationships/changesInfo" Target="changesInfos/changesInfo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øren Holm" userId="9e99aa56-aed5-4ec3-9d73-cb5bf3d61ed8" providerId="ADAL" clId="{B5339D80-CDBA-4E3B-8124-62FE98198E9C}"/>
    <pc:docChg chg="undo custSel addSld delSld modSld sldOrd">
      <pc:chgData name="Søren Holm" userId="9e99aa56-aed5-4ec3-9d73-cb5bf3d61ed8" providerId="ADAL" clId="{B5339D80-CDBA-4E3B-8124-62FE98198E9C}" dt="2024-09-30T07:45:38.884" v="300" actId="47"/>
      <pc:docMkLst>
        <pc:docMk/>
      </pc:docMkLst>
      <pc:sldChg chg="delSp add del mod ord">
        <pc:chgData name="Søren Holm" userId="9e99aa56-aed5-4ec3-9d73-cb5bf3d61ed8" providerId="ADAL" clId="{B5339D80-CDBA-4E3B-8124-62FE98198E9C}" dt="2024-09-30T07:42:17.149" v="293" actId="47"/>
        <pc:sldMkLst>
          <pc:docMk/>
          <pc:sldMk cId="3702643889" sldId="281"/>
        </pc:sldMkLst>
        <pc:spChg chg="del">
          <ac:chgData name="Søren Holm" userId="9e99aa56-aed5-4ec3-9d73-cb5bf3d61ed8" providerId="ADAL" clId="{B5339D80-CDBA-4E3B-8124-62FE98198E9C}" dt="2024-09-30T07:41:40.103" v="290" actId="21"/>
          <ac:spMkLst>
            <pc:docMk/>
            <pc:sldMk cId="3702643889" sldId="281"/>
            <ac:spMk id="6" creationId="{00000000-0000-0000-0000-000000000000}"/>
          </ac:spMkLst>
        </pc:spChg>
        <pc:picChg chg="del">
          <ac:chgData name="Søren Holm" userId="9e99aa56-aed5-4ec3-9d73-cb5bf3d61ed8" providerId="ADAL" clId="{B5339D80-CDBA-4E3B-8124-62FE98198E9C}" dt="2024-09-30T07:41:19.021" v="288" actId="21"/>
          <ac:picMkLst>
            <pc:docMk/>
            <pc:sldMk cId="3702643889" sldId="281"/>
            <ac:picMk id="7" creationId="{00000000-0000-0000-0000-000000000000}"/>
          </ac:picMkLst>
        </pc:picChg>
      </pc:sldChg>
      <pc:sldChg chg="delSp add del mod">
        <pc:chgData name="Søren Holm" userId="9e99aa56-aed5-4ec3-9d73-cb5bf3d61ed8" providerId="ADAL" clId="{B5339D80-CDBA-4E3B-8124-62FE98198E9C}" dt="2024-09-30T07:40:33.476" v="285" actId="47"/>
        <pc:sldMkLst>
          <pc:docMk/>
          <pc:sldMk cId="1904768522" sldId="310"/>
        </pc:sldMkLst>
        <pc:picChg chg="del">
          <ac:chgData name="Søren Holm" userId="9e99aa56-aed5-4ec3-9d73-cb5bf3d61ed8" providerId="ADAL" clId="{B5339D80-CDBA-4E3B-8124-62FE98198E9C}" dt="2024-09-30T07:40:06.751" v="259" actId="21"/>
          <ac:picMkLst>
            <pc:docMk/>
            <pc:sldMk cId="1904768522" sldId="310"/>
            <ac:picMk id="4" creationId="{00000000-0000-0000-0000-000000000000}"/>
          </ac:picMkLst>
        </pc:picChg>
      </pc:sldChg>
      <pc:sldChg chg="delSp modSp add del mod">
        <pc:chgData name="Søren Holm" userId="9e99aa56-aed5-4ec3-9d73-cb5bf3d61ed8" providerId="ADAL" clId="{B5339D80-CDBA-4E3B-8124-62FE98198E9C}" dt="2024-09-30T06:45:22.100" v="20" actId="47"/>
        <pc:sldMkLst>
          <pc:docMk/>
          <pc:sldMk cId="2384988279" sldId="327"/>
        </pc:sldMkLst>
        <pc:spChg chg="del mod">
          <ac:chgData name="Søren Holm" userId="9e99aa56-aed5-4ec3-9d73-cb5bf3d61ed8" providerId="ADAL" clId="{B5339D80-CDBA-4E3B-8124-62FE98198E9C}" dt="2024-09-30T06:44:59.864" v="17"/>
          <ac:spMkLst>
            <pc:docMk/>
            <pc:sldMk cId="2384988279" sldId="327"/>
            <ac:spMk id="4" creationId="{00000000-0000-0000-0000-000000000000}"/>
          </ac:spMkLst>
        </pc:spChg>
        <pc:picChg chg="del">
          <ac:chgData name="Søren Holm" userId="9e99aa56-aed5-4ec3-9d73-cb5bf3d61ed8" providerId="ADAL" clId="{B5339D80-CDBA-4E3B-8124-62FE98198E9C}" dt="2024-09-30T06:44:29.827" v="13" actId="21"/>
          <ac:picMkLst>
            <pc:docMk/>
            <pc:sldMk cId="2384988279" sldId="327"/>
            <ac:picMk id="7" creationId="{00000000-0000-0000-0000-000000000000}"/>
          </ac:picMkLst>
        </pc:picChg>
      </pc:sldChg>
      <pc:sldChg chg="ord">
        <pc:chgData name="Søren Holm" userId="9e99aa56-aed5-4ec3-9d73-cb5bf3d61ed8" providerId="ADAL" clId="{B5339D80-CDBA-4E3B-8124-62FE98198E9C}" dt="2024-09-30T07:27:59.517" v="136"/>
        <pc:sldMkLst>
          <pc:docMk/>
          <pc:sldMk cId="3060021766" sldId="362"/>
        </pc:sldMkLst>
      </pc:sldChg>
      <pc:sldChg chg="addSp">
        <pc:chgData name="Søren Holm" userId="9e99aa56-aed5-4ec3-9d73-cb5bf3d61ed8" providerId="ADAL" clId="{B5339D80-CDBA-4E3B-8124-62FE98198E9C}" dt="2024-09-30T06:42:53.866" v="1"/>
        <pc:sldMkLst>
          <pc:docMk/>
          <pc:sldMk cId="1498700262" sldId="377"/>
        </pc:sldMkLst>
        <pc:picChg chg="add">
          <ac:chgData name="Søren Holm" userId="9e99aa56-aed5-4ec3-9d73-cb5bf3d61ed8" providerId="ADAL" clId="{B5339D80-CDBA-4E3B-8124-62FE98198E9C}" dt="2024-09-30T06:42:53.866" v="1"/>
          <ac:picMkLst>
            <pc:docMk/>
            <pc:sldMk cId="1498700262" sldId="377"/>
            <ac:picMk id="2" creationId="{59465746-0116-8682-9C50-33DE14216826}"/>
          </ac:picMkLst>
        </pc:picChg>
      </pc:sldChg>
      <pc:sldChg chg="addSp delSp modSp add del mod">
        <pc:chgData name="Søren Holm" userId="9e99aa56-aed5-4ec3-9d73-cb5bf3d61ed8" providerId="ADAL" clId="{B5339D80-CDBA-4E3B-8124-62FE98198E9C}" dt="2024-09-30T07:33:06.955" v="187" actId="47"/>
        <pc:sldMkLst>
          <pc:docMk/>
          <pc:sldMk cId="1558698176" sldId="381"/>
        </pc:sldMkLst>
        <pc:spChg chg="del">
          <ac:chgData name="Søren Holm" userId="9e99aa56-aed5-4ec3-9d73-cb5bf3d61ed8" providerId="ADAL" clId="{B5339D80-CDBA-4E3B-8124-62FE98198E9C}" dt="2024-09-30T07:31:05.805" v="157" actId="21"/>
          <ac:spMkLst>
            <pc:docMk/>
            <pc:sldMk cId="1558698176" sldId="381"/>
            <ac:spMk id="2" creationId="{00000000-0000-0000-0000-000000000000}"/>
          </ac:spMkLst>
        </pc:spChg>
        <pc:spChg chg="add del">
          <ac:chgData name="Søren Holm" userId="9e99aa56-aed5-4ec3-9d73-cb5bf3d61ed8" providerId="ADAL" clId="{B5339D80-CDBA-4E3B-8124-62FE98198E9C}" dt="2024-09-30T07:26:36.956" v="130" actId="478"/>
          <ac:spMkLst>
            <pc:docMk/>
            <pc:sldMk cId="1558698176" sldId="381"/>
            <ac:spMk id="3" creationId="{00000000-0000-0000-0000-000000000000}"/>
          </ac:spMkLst>
        </pc:spChg>
        <pc:spChg chg="add mod">
          <ac:chgData name="Søren Holm" userId="9e99aa56-aed5-4ec3-9d73-cb5bf3d61ed8" providerId="ADAL" clId="{B5339D80-CDBA-4E3B-8124-62FE98198E9C}" dt="2024-09-30T07:31:05.805" v="157" actId="21"/>
          <ac:spMkLst>
            <pc:docMk/>
            <pc:sldMk cId="1558698176" sldId="381"/>
            <ac:spMk id="5" creationId="{E812D0CB-DBA6-E6F4-5E3C-FC05D3E0EDA2}"/>
          </ac:spMkLst>
        </pc:spChg>
        <pc:picChg chg="del">
          <ac:chgData name="Søren Holm" userId="9e99aa56-aed5-4ec3-9d73-cb5bf3d61ed8" providerId="ADAL" clId="{B5339D80-CDBA-4E3B-8124-62FE98198E9C}" dt="2024-09-30T07:30:44.609" v="155" actId="21"/>
          <ac:picMkLst>
            <pc:docMk/>
            <pc:sldMk cId="1558698176" sldId="381"/>
            <ac:picMk id="4" creationId="{00000000-0000-0000-0000-000000000000}"/>
          </ac:picMkLst>
        </pc:picChg>
      </pc:sldChg>
      <pc:sldChg chg="delSp del mod">
        <pc:chgData name="Søren Holm" userId="9e99aa56-aed5-4ec3-9d73-cb5bf3d61ed8" providerId="ADAL" clId="{B5339D80-CDBA-4E3B-8124-62FE98198E9C}" dt="2024-09-30T07:37:03.443" v="219" actId="47"/>
        <pc:sldMkLst>
          <pc:docMk/>
          <pc:sldMk cId="579034530" sldId="382"/>
        </pc:sldMkLst>
        <pc:spChg chg="del">
          <ac:chgData name="Søren Holm" userId="9e99aa56-aed5-4ec3-9d73-cb5bf3d61ed8" providerId="ADAL" clId="{B5339D80-CDBA-4E3B-8124-62FE98198E9C}" dt="2024-09-30T07:36:42.586" v="216" actId="21"/>
          <ac:spMkLst>
            <pc:docMk/>
            <pc:sldMk cId="579034530" sldId="382"/>
            <ac:spMk id="4" creationId="{00000000-0000-0000-0000-000000000000}"/>
          </ac:spMkLst>
        </pc:spChg>
        <pc:picChg chg="del">
          <ac:chgData name="Søren Holm" userId="9e99aa56-aed5-4ec3-9d73-cb5bf3d61ed8" providerId="ADAL" clId="{B5339D80-CDBA-4E3B-8124-62FE98198E9C}" dt="2024-09-30T07:36:24.096" v="213" actId="21"/>
          <ac:picMkLst>
            <pc:docMk/>
            <pc:sldMk cId="579034530" sldId="382"/>
            <ac:picMk id="7" creationId="{00000000-0000-0000-0000-000000000000}"/>
          </ac:picMkLst>
        </pc:picChg>
      </pc:sldChg>
      <pc:sldChg chg="delSp del mod">
        <pc:chgData name="Søren Holm" userId="9e99aa56-aed5-4ec3-9d73-cb5bf3d61ed8" providerId="ADAL" clId="{B5339D80-CDBA-4E3B-8124-62FE98198E9C}" dt="2024-09-30T07:36:11.373" v="212" actId="47"/>
        <pc:sldMkLst>
          <pc:docMk/>
          <pc:sldMk cId="1932129878" sldId="383"/>
        </pc:sldMkLst>
        <pc:spChg chg="del">
          <ac:chgData name="Søren Holm" userId="9e99aa56-aed5-4ec3-9d73-cb5bf3d61ed8" providerId="ADAL" clId="{B5339D80-CDBA-4E3B-8124-62FE98198E9C}" dt="2024-09-30T07:35:37.691" v="205" actId="21"/>
          <ac:spMkLst>
            <pc:docMk/>
            <pc:sldMk cId="1932129878" sldId="383"/>
            <ac:spMk id="4" creationId="{00000000-0000-0000-0000-000000000000}"/>
          </ac:spMkLst>
        </pc:spChg>
        <pc:picChg chg="del">
          <ac:chgData name="Søren Holm" userId="9e99aa56-aed5-4ec3-9d73-cb5bf3d61ed8" providerId="ADAL" clId="{B5339D80-CDBA-4E3B-8124-62FE98198E9C}" dt="2024-09-30T07:35:12.620" v="203" actId="21"/>
          <ac:picMkLst>
            <pc:docMk/>
            <pc:sldMk cId="1932129878" sldId="383"/>
            <ac:picMk id="7" creationId="{00000000-0000-0000-0000-000000000000}"/>
          </ac:picMkLst>
        </pc:picChg>
      </pc:sldChg>
      <pc:sldChg chg="delSp del mod">
        <pc:chgData name="Søren Holm" userId="9e99aa56-aed5-4ec3-9d73-cb5bf3d61ed8" providerId="ADAL" clId="{B5339D80-CDBA-4E3B-8124-62FE98198E9C}" dt="2024-09-30T07:34:11.243" v="197" actId="47"/>
        <pc:sldMkLst>
          <pc:docMk/>
          <pc:sldMk cId="937424818" sldId="384"/>
        </pc:sldMkLst>
        <pc:spChg chg="del">
          <ac:chgData name="Søren Holm" userId="9e99aa56-aed5-4ec3-9d73-cb5bf3d61ed8" providerId="ADAL" clId="{B5339D80-CDBA-4E3B-8124-62FE98198E9C}" dt="2024-09-30T07:33:50.632" v="193" actId="21"/>
          <ac:spMkLst>
            <pc:docMk/>
            <pc:sldMk cId="937424818" sldId="384"/>
            <ac:spMk id="4" creationId="{00000000-0000-0000-0000-000000000000}"/>
          </ac:spMkLst>
        </pc:spChg>
        <pc:picChg chg="del">
          <ac:chgData name="Søren Holm" userId="9e99aa56-aed5-4ec3-9d73-cb5bf3d61ed8" providerId="ADAL" clId="{B5339D80-CDBA-4E3B-8124-62FE98198E9C}" dt="2024-09-30T07:33:24.605" v="190" actId="21"/>
          <ac:picMkLst>
            <pc:docMk/>
            <pc:sldMk cId="937424818" sldId="384"/>
            <ac:picMk id="7" creationId="{00000000-0000-0000-0000-000000000000}"/>
          </ac:picMkLst>
        </pc:picChg>
      </pc:sldChg>
      <pc:sldChg chg="delSp del mod">
        <pc:chgData name="Søren Holm" userId="9e99aa56-aed5-4ec3-9d73-cb5bf3d61ed8" providerId="ADAL" clId="{B5339D80-CDBA-4E3B-8124-62FE98198E9C}" dt="2024-09-30T07:39:32.536" v="256" actId="47"/>
        <pc:sldMkLst>
          <pc:docMk/>
          <pc:sldMk cId="2926520122" sldId="385"/>
        </pc:sldMkLst>
        <pc:picChg chg="del">
          <ac:chgData name="Søren Holm" userId="9e99aa56-aed5-4ec3-9d73-cb5bf3d61ed8" providerId="ADAL" clId="{B5339D80-CDBA-4E3B-8124-62FE98198E9C}" dt="2024-09-30T07:38:59.858" v="225" actId="21"/>
          <ac:picMkLst>
            <pc:docMk/>
            <pc:sldMk cId="2926520122" sldId="385"/>
            <ac:picMk id="7" creationId="{00000000-0000-0000-0000-000000000000}"/>
          </ac:picMkLst>
        </pc:picChg>
      </pc:sldChg>
      <pc:sldChg chg="addSp delSp modSp add mod">
        <pc:chgData name="Søren Holm" userId="9e99aa56-aed5-4ec3-9d73-cb5bf3d61ed8" providerId="ADAL" clId="{B5339D80-CDBA-4E3B-8124-62FE98198E9C}" dt="2024-09-30T06:45:13.597" v="19" actId="1076"/>
        <pc:sldMkLst>
          <pc:docMk/>
          <pc:sldMk cId="2321088092" sldId="390"/>
        </pc:sldMkLst>
        <pc:spChg chg="del mod">
          <ac:chgData name="Søren Holm" userId="9e99aa56-aed5-4ec3-9d73-cb5bf3d61ed8" providerId="ADAL" clId="{B5339D80-CDBA-4E3B-8124-62FE98198E9C}" dt="2024-09-30T06:43:35.577" v="8" actId="478"/>
          <ac:spMkLst>
            <pc:docMk/>
            <pc:sldMk cId="2321088092" sldId="390"/>
            <ac:spMk id="4" creationId="{00000000-0000-0000-0000-000000000000}"/>
          </ac:spMkLst>
        </pc:spChg>
        <pc:spChg chg="add mod">
          <ac:chgData name="Søren Holm" userId="9e99aa56-aed5-4ec3-9d73-cb5bf3d61ed8" providerId="ADAL" clId="{B5339D80-CDBA-4E3B-8124-62FE98198E9C}" dt="2024-09-30T06:45:13.597" v="19" actId="1076"/>
          <ac:spMkLst>
            <pc:docMk/>
            <pc:sldMk cId="2321088092" sldId="390"/>
            <ac:spMk id="9" creationId="{70C9836A-4BF0-6177-B4A5-B846C75941DB}"/>
          </ac:spMkLst>
        </pc:spChg>
        <pc:picChg chg="add">
          <ac:chgData name="Søren Holm" userId="9e99aa56-aed5-4ec3-9d73-cb5bf3d61ed8" providerId="ADAL" clId="{B5339D80-CDBA-4E3B-8124-62FE98198E9C}" dt="2024-09-30T06:43:42.547" v="9"/>
          <ac:picMkLst>
            <pc:docMk/>
            <pc:sldMk cId="2321088092" sldId="390"/>
            <ac:picMk id="2" creationId="{C84C6646-64C2-B52F-D4C8-9183E5336039}"/>
          </ac:picMkLst>
        </pc:picChg>
        <pc:picChg chg="add">
          <ac:chgData name="Søren Holm" userId="9e99aa56-aed5-4ec3-9d73-cb5bf3d61ed8" providerId="ADAL" clId="{B5339D80-CDBA-4E3B-8124-62FE98198E9C}" dt="2024-09-30T06:44:37.293" v="14"/>
          <ac:picMkLst>
            <pc:docMk/>
            <pc:sldMk cId="2321088092" sldId="390"/>
            <ac:picMk id="3" creationId="{D9DF27FF-7B03-F6B8-9F05-4AC77C1D1CBA}"/>
          </ac:picMkLst>
        </pc:picChg>
        <pc:picChg chg="del">
          <ac:chgData name="Søren Holm" userId="9e99aa56-aed5-4ec3-9d73-cb5bf3d61ed8" providerId="ADAL" clId="{B5339D80-CDBA-4E3B-8124-62FE98198E9C}" dt="2024-09-30T06:43:28.508" v="6" actId="478"/>
          <ac:picMkLst>
            <pc:docMk/>
            <pc:sldMk cId="2321088092" sldId="390"/>
            <ac:picMk id="7" creationId="{00000000-0000-0000-0000-000000000000}"/>
          </ac:picMkLst>
        </pc:picChg>
      </pc:sldChg>
      <pc:sldChg chg="addSp modSp mod">
        <pc:chgData name="Søren Holm" userId="9e99aa56-aed5-4ec3-9d73-cb5bf3d61ed8" providerId="ADAL" clId="{B5339D80-CDBA-4E3B-8124-62FE98198E9C}" dt="2024-09-30T07:25:06.186" v="129" actId="14100"/>
        <pc:sldMkLst>
          <pc:docMk/>
          <pc:sldMk cId="2959404213" sldId="391"/>
        </pc:sldMkLst>
        <pc:spChg chg="add mod">
          <ac:chgData name="Søren Holm" userId="9e99aa56-aed5-4ec3-9d73-cb5bf3d61ed8" providerId="ADAL" clId="{B5339D80-CDBA-4E3B-8124-62FE98198E9C}" dt="2024-09-30T07:25:06.186" v="129" actId="14100"/>
          <ac:spMkLst>
            <pc:docMk/>
            <pc:sldMk cId="2959404213" sldId="391"/>
            <ac:spMk id="3" creationId="{1166EBB6-5AFB-4260-AB65-2918EC5411A2}"/>
          </ac:spMkLst>
        </pc:spChg>
      </pc:sldChg>
      <pc:sldChg chg="addSp delSp modSp add del mod">
        <pc:chgData name="Søren Holm" userId="9e99aa56-aed5-4ec3-9d73-cb5bf3d61ed8" providerId="ADAL" clId="{B5339D80-CDBA-4E3B-8124-62FE98198E9C}" dt="2024-09-30T07:12:28.571" v="66" actId="2696"/>
        <pc:sldMkLst>
          <pc:docMk/>
          <pc:sldMk cId="3102011120" sldId="391"/>
        </pc:sldMkLst>
        <pc:spChg chg="del mod">
          <ac:chgData name="Søren Holm" userId="9e99aa56-aed5-4ec3-9d73-cb5bf3d61ed8" providerId="ADAL" clId="{B5339D80-CDBA-4E3B-8124-62FE98198E9C}" dt="2024-09-30T06:47:53.478" v="26"/>
          <ac:spMkLst>
            <pc:docMk/>
            <pc:sldMk cId="3102011120" sldId="391"/>
            <ac:spMk id="5" creationId="{00000000-0000-0000-0000-000000000000}"/>
          </ac:spMkLst>
        </pc:spChg>
        <pc:picChg chg="add">
          <ac:chgData name="Søren Holm" userId="9e99aa56-aed5-4ec3-9d73-cb5bf3d61ed8" providerId="ADAL" clId="{B5339D80-CDBA-4E3B-8124-62FE98198E9C}" dt="2024-09-30T06:49:18.026" v="31"/>
          <ac:picMkLst>
            <pc:docMk/>
            <pc:sldMk cId="3102011120" sldId="391"/>
            <ac:picMk id="2" creationId="{BE18F1E9-C589-4AAA-B7A0-4EE8EE74FC23}"/>
          </ac:picMkLst>
        </pc:picChg>
        <pc:picChg chg="del">
          <ac:chgData name="Søren Holm" userId="9e99aa56-aed5-4ec3-9d73-cb5bf3d61ed8" providerId="ADAL" clId="{B5339D80-CDBA-4E3B-8124-62FE98198E9C}" dt="2024-09-30T06:47:46.435" v="23" actId="478"/>
          <ac:picMkLst>
            <pc:docMk/>
            <pc:sldMk cId="3102011120" sldId="391"/>
            <ac:picMk id="4" creationId="{00000000-0000-0000-0000-000000000000}"/>
          </ac:picMkLst>
        </pc:picChg>
      </pc:sldChg>
      <pc:sldChg chg="add del">
        <pc:chgData name="Søren Holm" userId="9e99aa56-aed5-4ec3-9d73-cb5bf3d61ed8" providerId="ADAL" clId="{B5339D80-CDBA-4E3B-8124-62FE98198E9C}" dt="2024-09-30T07:29:23.176" v="137" actId="47"/>
        <pc:sldMkLst>
          <pc:docMk/>
          <pc:sldMk cId="2331141475" sldId="392"/>
        </pc:sldMkLst>
      </pc:sldChg>
      <pc:sldChg chg="addSp modSp add mod ord">
        <pc:chgData name="Søren Holm" userId="9e99aa56-aed5-4ec3-9d73-cb5bf3d61ed8" providerId="ADAL" clId="{B5339D80-CDBA-4E3B-8124-62FE98198E9C}" dt="2024-09-30T07:15:33.825" v="72"/>
        <pc:sldMkLst>
          <pc:docMk/>
          <pc:sldMk cId="715141338" sldId="393"/>
        </pc:sldMkLst>
        <pc:picChg chg="add">
          <ac:chgData name="Søren Holm" userId="9e99aa56-aed5-4ec3-9d73-cb5bf3d61ed8" providerId="ADAL" clId="{B5339D80-CDBA-4E3B-8124-62FE98198E9C}" dt="2024-09-30T06:51:44.084" v="35"/>
          <ac:picMkLst>
            <pc:docMk/>
            <pc:sldMk cId="715141338" sldId="393"/>
            <ac:picMk id="2" creationId="{39A7FF4F-6A51-FEE8-D1DE-B71ADA1DD798}"/>
          </ac:picMkLst>
        </pc:picChg>
        <pc:picChg chg="add mod">
          <ac:chgData name="Søren Holm" userId="9e99aa56-aed5-4ec3-9d73-cb5bf3d61ed8" providerId="ADAL" clId="{B5339D80-CDBA-4E3B-8124-62FE98198E9C}" dt="2024-09-30T06:52:08.380" v="37" actId="1076"/>
          <ac:picMkLst>
            <pc:docMk/>
            <pc:sldMk cId="715141338" sldId="393"/>
            <ac:picMk id="4" creationId="{F19682AD-1FF8-78E5-A7BE-A65785A5015D}"/>
          </ac:picMkLst>
        </pc:picChg>
      </pc:sldChg>
      <pc:sldChg chg="addSp modSp add mod replId">
        <pc:chgData name="Søren Holm" userId="9e99aa56-aed5-4ec3-9d73-cb5bf3d61ed8" providerId="ADAL" clId="{B5339D80-CDBA-4E3B-8124-62FE98198E9C}" dt="2024-09-30T06:53:13.086" v="41" actId="1076"/>
        <pc:sldMkLst>
          <pc:docMk/>
          <pc:sldMk cId="3194691835" sldId="394"/>
        </pc:sldMkLst>
        <pc:picChg chg="add mod">
          <ac:chgData name="Søren Holm" userId="9e99aa56-aed5-4ec3-9d73-cb5bf3d61ed8" providerId="ADAL" clId="{B5339D80-CDBA-4E3B-8124-62FE98198E9C}" dt="2024-09-30T06:53:09.283" v="40" actId="1076"/>
          <ac:picMkLst>
            <pc:docMk/>
            <pc:sldMk cId="3194691835" sldId="394"/>
            <ac:picMk id="2" creationId="{DE57D6EE-0CF0-D086-2213-6C9B0B09F671}"/>
          </ac:picMkLst>
        </pc:picChg>
        <pc:picChg chg="add mod">
          <ac:chgData name="Søren Holm" userId="9e99aa56-aed5-4ec3-9d73-cb5bf3d61ed8" providerId="ADAL" clId="{B5339D80-CDBA-4E3B-8124-62FE98198E9C}" dt="2024-09-30T06:53:13.086" v="41" actId="1076"/>
          <ac:picMkLst>
            <pc:docMk/>
            <pc:sldMk cId="3194691835" sldId="394"/>
            <ac:picMk id="4" creationId="{57C684F6-A8B0-8D19-107A-6BAFEC22682D}"/>
          </ac:picMkLst>
        </pc:picChg>
      </pc:sldChg>
      <pc:sldChg chg="addSp modSp add mod">
        <pc:chgData name="Søren Holm" userId="9e99aa56-aed5-4ec3-9d73-cb5bf3d61ed8" providerId="ADAL" clId="{B5339D80-CDBA-4E3B-8124-62FE98198E9C}" dt="2024-09-30T06:59:53.862" v="44" actId="1076"/>
        <pc:sldMkLst>
          <pc:docMk/>
          <pc:sldMk cId="1038437281" sldId="395"/>
        </pc:sldMkLst>
        <pc:picChg chg="add">
          <ac:chgData name="Søren Holm" userId="9e99aa56-aed5-4ec3-9d73-cb5bf3d61ed8" providerId="ADAL" clId="{B5339D80-CDBA-4E3B-8124-62FE98198E9C}" dt="2024-09-30T06:59:06.456" v="42"/>
          <ac:picMkLst>
            <pc:docMk/>
            <pc:sldMk cId="1038437281" sldId="395"/>
            <ac:picMk id="2" creationId="{5FED5311-6920-E44F-39AF-9304A2AFDFFF}"/>
          </ac:picMkLst>
        </pc:picChg>
        <pc:picChg chg="add mod">
          <ac:chgData name="Søren Holm" userId="9e99aa56-aed5-4ec3-9d73-cb5bf3d61ed8" providerId="ADAL" clId="{B5339D80-CDBA-4E3B-8124-62FE98198E9C}" dt="2024-09-30T06:59:53.862" v="44" actId="1076"/>
          <ac:picMkLst>
            <pc:docMk/>
            <pc:sldMk cId="1038437281" sldId="395"/>
            <ac:picMk id="3" creationId="{18BE3D0B-0553-232A-9C3F-D159F8EFCF04}"/>
          </ac:picMkLst>
        </pc:picChg>
      </pc:sldChg>
      <pc:sldChg chg="addSp modSp add mod ord replId">
        <pc:chgData name="Søren Holm" userId="9e99aa56-aed5-4ec3-9d73-cb5bf3d61ed8" providerId="ADAL" clId="{B5339D80-CDBA-4E3B-8124-62FE98198E9C}" dt="2024-09-30T07:24:20.201" v="116"/>
        <pc:sldMkLst>
          <pc:docMk/>
          <pc:sldMk cId="3044106370" sldId="396"/>
        </pc:sldMkLst>
        <pc:picChg chg="add">
          <ac:chgData name="Søren Holm" userId="9e99aa56-aed5-4ec3-9d73-cb5bf3d61ed8" providerId="ADAL" clId="{B5339D80-CDBA-4E3B-8124-62FE98198E9C}" dt="2024-09-30T07:03:50.835" v="45"/>
          <ac:picMkLst>
            <pc:docMk/>
            <pc:sldMk cId="3044106370" sldId="396"/>
            <ac:picMk id="2" creationId="{9A258374-61F5-A66D-97C1-FFF13A0F074A}"/>
          </ac:picMkLst>
        </pc:picChg>
        <pc:picChg chg="add mod">
          <ac:chgData name="Søren Holm" userId="9e99aa56-aed5-4ec3-9d73-cb5bf3d61ed8" providerId="ADAL" clId="{B5339D80-CDBA-4E3B-8124-62FE98198E9C}" dt="2024-09-30T07:04:20.125" v="47" actId="1076"/>
          <ac:picMkLst>
            <pc:docMk/>
            <pc:sldMk cId="3044106370" sldId="396"/>
            <ac:picMk id="3" creationId="{98BDECB3-86F2-4F2E-BB85-F3CFF11D51E8}"/>
          </ac:picMkLst>
        </pc:picChg>
      </pc:sldChg>
      <pc:sldChg chg="addSp delSp modSp add del mod ord replId">
        <pc:chgData name="Søren Holm" userId="9e99aa56-aed5-4ec3-9d73-cb5bf3d61ed8" providerId="ADAL" clId="{B5339D80-CDBA-4E3B-8124-62FE98198E9C}" dt="2024-09-30T07:23:22.717" v="114" actId="14100"/>
        <pc:sldMkLst>
          <pc:docMk/>
          <pc:sldMk cId="1264753001" sldId="397"/>
        </pc:sldMkLst>
        <pc:spChg chg="add mod">
          <ac:chgData name="Søren Holm" userId="9e99aa56-aed5-4ec3-9d73-cb5bf3d61ed8" providerId="ADAL" clId="{B5339D80-CDBA-4E3B-8124-62FE98198E9C}" dt="2024-09-30T07:23:22.717" v="114" actId="14100"/>
          <ac:spMkLst>
            <pc:docMk/>
            <pc:sldMk cId="1264753001" sldId="397"/>
            <ac:spMk id="6" creationId="{88D468C3-36DB-7FB0-34D4-AAA1C4554D7D}"/>
          </ac:spMkLst>
        </pc:spChg>
        <pc:picChg chg="add del mod">
          <ac:chgData name="Søren Holm" userId="9e99aa56-aed5-4ec3-9d73-cb5bf3d61ed8" providerId="ADAL" clId="{B5339D80-CDBA-4E3B-8124-62FE98198E9C}" dt="2024-09-30T07:18:58.735" v="78" actId="478"/>
          <ac:picMkLst>
            <pc:docMk/>
            <pc:sldMk cId="1264753001" sldId="397"/>
            <ac:picMk id="2" creationId="{81D983F8-829C-623A-BBD0-2CE99A18C157}"/>
          </ac:picMkLst>
        </pc:picChg>
        <pc:picChg chg="add del mod">
          <ac:chgData name="Søren Holm" userId="9e99aa56-aed5-4ec3-9d73-cb5bf3d61ed8" providerId="ADAL" clId="{B5339D80-CDBA-4E3B-8124-62FE98198E9C}" dt="2024-09-30T07:19:30.799" v="87" actId="478"/>
          <ac:picMkLst>
            <pc:docMk/>
            <pc:sldMk cId="1264753001" sldId="397"/>
            <ac:picMk id="3" creationId="{F33DE625-EE06-F011-7B3B-C735DBFF05BB}"/>
          </ac:picMkLst>
        </pc:picChg>
        <pc:picChg chg="add">
          <ac:chgData name="Søren Holm" userId="9e99aa56-aed5-4ec3-9d73-cb5bf3d61ed8" providerId="ADAL" clId="{B5339D80-CDBA-4E3B-8124-62FE98198E9C}" dt="2024-09-30T07:19:04.643" v="79"/>
          <ac:picMkLst>
            <pc:docMk/>
            <pc:sldMk cId="1264753001" sldId="397"/>
            <ac:picMk id="4" creationId="{21C24EBA-610D-F5AB-5BA0-C12DCC92BAC0}"/>
          </ac:picMkLst>
        </pc:picChg>
        <pc:picChg chg="add del mod">
          <ac:chgData name="Søren Holm" userId="9e99aa56-aed5-4ec3-9d73-cb5bf3d61ed8" providerId="ADAL" clId="{B5339D80-CDBA-4E3B-8124-62FE98198E9C}" dt="2024-09-30T07:22:45.947" v="101" actId="478"/>
          <ac:picMkLst>
            <pc:docMk/>
            <pc:sldMk cId="1264753001" sldId="397"/>
            <ac:picMk id="5" creationId="{8E5DC763-9323-48AB-39AD-A375B6079EDD}"/>
          </ac:picMkLst>
        </pc:picChg>
      </pc:sldChg>
      <pc:sldChg chg="addSp modSp add mod ord replId">
        <pc:chgData name="Søren Holm" userId="9e99aa56-aed5-4ec3-9d73-cb5bf3d61ed8" providerId="ADAL" clId="{B5339D80-CDBA-4E3B-8124-62FE98198E9C}" dt="2024-09-30T07:13:29.893" v="70"/>
        <pc:sldMkLst>
          <pc:docMk/>
          <pc:sldMk cId="1525142817" sldId="398"/>
        </pc:sldMkLst>
        <pc:picChg chg="add">
          <ac:chgData name="Søren Holm" userId="9e99aa56-aed5-4ec3-9d73-cb5bf3d61ed8" providerId="ADAL" clId="{B5339D80-CDBA-4E3B-8124-62FE98198E9C}" dt="2024-09-30T07:06:56.870" v="51"/>
          <ac:picMkLst>
            <pc:docMk/>
            <pc:sldMk cId="1525142817" sldId="398"/>
            <ac:picMk id="2" creationId="{FA8D768D-2CFA-9430-36E6-8C26D6E5771A}"/>
          </ac:picMkLst>
        </pc:picChg>
        <pc:picChg chg="add mod">
          <ac:chgData name="Søren Holm" userId="9e99aa56-aed5-4ec3-9d73-cb5bf3d61ed8" providerId="ADAL" clId="{B5339D80-CDBA-4E3B-8124-62FE98198E9C}" dt="2024-09-30T07:07:24.546" v="53" actId="1076"/>
          <ac:picMkLst>
            <pc:docMk/>
            <pc:sldMk cId="1525142817" sldId="398"/>
            <ac:picMk id="3" creationId="{823C1D2C-6836-F463-0BEA-082FCBBA0C0F}"/>
          </ac:picMkLst>
        </pc:picChg>
      </pc:sldChg>
      <pc:sldChg chg="addSp modSp add mod">
        <pc:chgData name="Søren Holm" userId="9e99aa56-aed5-4ec3-9d73-cb5bf3d61ed8" providerId="ADAL" clId="{B5339D80-CDBA-4E3B-8124-62FE98198E9C}" dt="2024-09-30T07:08:53.693" v="57" actId="1076"/>
        <pc:sldMkLst>
          <pc:docMk/>
          <pc:sldMk cId="1608238641" sldId="399"/>
        </pc:sldMkLst>
        <pc:picChg chg="add mod">
          <ac:chgData name="Søren Holm" userId="9e99aa56-aed5-4ec3-9d73-cb5bf3d61ed8" providerId="ADAL" clId="{B5339D80-CDBA-4E3B-8124-62FE98198E9C}" dt="2024-09-30T07:08:53.693" v="57" actId="1076"/>
          <ac:picMkLst>
            <pc:docMk/>
            <pc:sldMk cId="1608238641" sldId="399"/>
            <ac:picMk id="2" creationId="{597FFFE3-7E3A-B8D3-4C3C-01917AA97702}"/>
          </ac:picMkLst>
        </pc:picChg>
        <pc:picChg chg="add mod">
          <ac:chgData name="Søren Holm" userId="9e99aa56-aed5-4ec3-9d73-cb5bf3d61ed8" providerId="ADAL" clId="{B5339D80-CDBA-4E3B-8124-62FE98198E9C}" dt="2024-09-30T07:08:50.664" v="56" actId="1076"/>
          <ac:picMkLst>
            <pc:docMk/>
            <pc:sldMk cId="1608238641" sldId="399"/>
            <ac:picMk id="3" creationId="{89DCE0B6-8EF2-7E4B-D55B-129B62FB25F8}"/>
          </ac:picMkLst>
        </pc:picChg>
      </pc:sldChg>
      <pc:sldChg chg="addSp modSp add mod replId">
        <pc:chgData name="Søren Holm" userId="9e99aa56-aed5-4ec3-9d73-cb5bf3d61ed8" providerId="ADAL" clId="{B5339D80-CDBA-4E3B-8124-62FE98198E9C}" dt="2024-09-30T07:09:48.075" v="63" actId="1076"/>
        <pc:sldMkLst>
          <pc:docMk/>
          <pc:sldMk cId="2757424611" sldId="400"/>
        </pc:sldMkLst>
        <pc:picChg chg="add mod">
          <ac:chgData name="Søren Holm" userId="9e99aa56-aed5-4ec3-9d73-cb5bf3d61ed8" providerId="ADAL" clId="{B5339D80-CDBA-4E3B-8124-62FE98198E9C}" dt="2024-09-30T07:09:42.552" v="62" actId="1076"/>
          <ac:picMkLst>
            <pc:docMk/>
            <pc:sldMk cId="2757424611" sldId="400"/>
            <ac:picMk id="2" creationId="{90630045-9EB9-2DFA-0093-C60691861CCC}"/>
          </ac:picMkLst>
        </pc:picChg>
        <pc:picChg chg="add mod">
          <ac:chgData name="Søren Holm" userId="9e99aa56-aed5-4ec3-9d73-cb5bf3d61ed8" providerId="ADAL" clId="{B5339D80-CDBA-4E3B-8124-62FE98198E9C}" dt="2024-09-30T07:09:48.075" v="63" actId="1076"/>
          <ac:picMkLst>
            <pc:docMk/>
            <pc:sldMk cId="2757424611" sldId="400"/>
            <ac:picMk id="3" creationId="{02E16548-5326-7AC8-C098-52A0159296F3}"/>
          </ac:picMkLst>
        </pc:picChg>
      </pc:sldChg>
      <pc:sldChg chg="addSp modSp add mod ord replId">
        <pc:chgData name="Søren Holm" userId="9e99aa56-aed5-4ec3-9d73-cb5bf3d61ed8" providerId="ADAL" clId="{B5339D80-CDBA-4E3B-8124-62FE98198E9C}" dt="2024-09-30T07:42:04.460" v="292" actId="1076"/>
        <pc:sldMkLst>
          <pc:docMk/>
          <pc:sldMk cId="373603166" sldId="401"/>
        </pc:sldMkLst>
        <pc:picChg chg="add">
          <ac:chgData name="Søren Holm" userId="9e99aa56-aed5-4ec3-9d73-cb5bf3d61ed8" providerId="ADAL" clId="{B5339D80-CDBA-4E3B-8124-62FE98198E9C}" dt="2024-09-30T07:41:23.453" v="289"/>
          <ac:picMkLst>
            <pc:docMk/>
            <pc:sldMk cId="373603166" sldId="401"/>
            <ac:picMk id="2" creationId="{4A696DD5-1FE9-C5C0-C26F-BD669D157E28}"/>
          </ac:picMkLst>
        </pc:picChg>
        <pc:picChg chg="add mod">
          <ac:chgData name="Søren Holm" userId="9e99aa56-aed5-4ec3-9d73-cb5bf3d61ed8" providerId="ADAL" clId="{B5339D80-CDBA-4E3B-8124-62FE98198E9C}" dt="2024-09-30T07:42:04.460" v="292" actId="1076"/>
          <ac:picMkLst>
            <pc:docMk/>
            <pc:sldMk cId="373603166" sldId="401"/>
            <ac:picMk id="3" creationId="{7D578574-A182-5C16-97A5-EA6B67015FDC}"/>
          </ac:picMkLst>
        </pc:picChg>
      </pc:sldChg>
      <pc:sldChg chg="add del replId">
        <pc:chgData name="Søren Holm" userId="9e99aa56-aed5-4ec3-9d73-cb5bf3d61ed8" providerId="ADAL" clId="{B5339D80-CDBA-4E3B-8124-62FE98198E9C}" dt="2024-09-30T07:45:34.463" v="296" actId="47"/>
        <pc:sldMkLst>
          <pc:docMk/>
          <pc:sldMk cId="1857118945" sldId="402"/>
        </pc:sldMkLst>
      </pc:sldChg>
      <pc:sldChg chg="add del replId">
        <pc:chgData name="Søren Holm" userId="9e99aa56-aed5-4ec3-9d73-cb5bf3d61ed8" providerId="ADAL" clId="{B5339D80-CDBA-4E3B-8124-62FE98198E9C}" dt="2024-09-30T07:45:35.561" v="297" actId="47"/>
        <pc:sldMkLst>
          <pc:docMk/>
          <pc:sldMk cId="1517220711" sldId="403"/>
        </pc:sldMkLst>
      </pc:sldChg>
      <pc:sldChg chg="add del replId">
        <pc:chgData name="Søren Holm" userId="9e99aa56-aed5-4ec3-9d73-cb5bf3d61ed8" providerId="ADAL" clId="{B5339D80-CDBA-4E3B-8124-62FE98198E9C}" dt="2024-09-30T07:45:36.578" v="298" actId="47"/>
        <pc:sldMkLst>
          <pc:docMk/>
          <pc:sldMk cId="3909440025" sldId="404"/>
        </pc:sldMkLst>
      </pc:sldChg>
      <pc:sldChg chg="add del replId">
        <pc:chgData name="Søren Holm" userId="9e99aa56-aed5-4ec3-9d73-cb5bf3d61ed8" providerId="ADAL" clId="{B5339D80-CDBA-4E3B-8124-62FE98198E9C}" dt="2024-09-30T07:45:37.815" v="299" actId="47"/>
        <pc:sldMkLst>
          <pc:docMk/>
          <pc:sldMk cId="2868630608" sldId="405"/>
        </pc:sldMkLst>
      </pc:sldChg>
      <pc:sldChg chg="add del replId">
        <pc:chgData name="Søren Holm" userId="9e99aa56-aed5-4ec3-9d73-cb5bf3d61ed8" providerId="ADAL" clId="{B5339D80-CDBA-4E3B-8124-62FE98198E9C}" dt="2024-09-30T07:45:38.884" v="300" actId="47"/>
        <pc:sldMkLst>
          <pc:docMk/>
          <pc:sldMk cId="2366231513" sldId="406"/>
        </pc:sldMkLst>
      </pc:sldChg>
      <pc:sldChg chg="addSp delSp modSp add mod">
        <pc:chgData name="Søren Holm" userId="9e99aa56-aed5-4ec3-9d73-cb5bf3d61ed8" providerId="ADAL" clId="{B5339D80-CDBA-4E3B-8124-62FE98198E9C}" dt="2024-09-30T07:32:43.276" v="180" actId="21"/>
        <pc:sldMkLst>
          <pc:docMk/>
          <pc:sldMk cId="1429696755" sldId="407"/>
        </pc:sldMkLst>
        <pc:spChg chg="del mod">
          <ac:chgData name="Søren Holm" userId="9e99aa56-aed5-4ec3-9d73-cb5bf3d61ed8" providerId="ADAL" clId="{B5339D80-CDBA-4E3B-8124-62FE98198E9C}" dt="2024-09-30T07:30:39.266" v="154"/>
          <ac:spMkLst>
            <pc:docMk/>
            <pc:sldMk cId="1429696755" sldId="407"/>
            <ac:spMk id="2" creationId="{00000000-0000-0000-0000-000000000000}"/>
          </ac:spMkLst>
        </pc:spChg>
        <pc:picChg chg="add del mod">
          <ac:chgData name="Søren Holm" userId="9e99aa56-aed5-4ec3-9d73-cb5bf3d61ed8" providerId="ADAL" clId="{B5339D80-CDBA-4E3B-8124-62FE98198E9C}" dt="2024-09-30T07:32:43.276" v="180" actId="21"/>
          <ac:picMkLst>
            <pc:docMk/>
            <pc:sldMk cId="1429696755" sldId="407"/>
            <ac:picMk id="3" creationId="{54619B5D-1E75-DD1A-D4B2-C30A631A3424}"/>
          </ac:picMkLst>
        </pc:picChg>
        <pc:picChg chg="del">
          <ac:chgData name="Søren Holm" userId="9e99aa56-aed5-4ec3-9d73-cb5bf3d61ed8" providerId="ADAL" clId="{B5339D80-CDBA-4E3B-8124-62FE98198E9C}" dt="2024-09-30T07:30:20.212" v="141" actId="478"/>
          <ac:picMkLst>
            <pc:docMk/>
            <pc:sldMk cId="1429696755" sldId="407"/>
            <ac:picMk id="4" creationId="{00000000-0000-0000-0000-000000000000}"/>
          </ac:picMkLst>
        </pc:picChg>
        <pc:picChg chg="add mod">
          <ac:chgData name="Søren Holm" userId="9e99aa56-aed5-4ec3-9d73-cb5bf3d61ed8" providerId="ADAL" clId="{B5339D80-CDBA-4E3B-8124-62FE98198E9C}" dt="2024-09-30T07:31:18.980" v="160" actId="1076"/>
          <ac:picMkLst>
            <pc:docMk/>
            <pc:sldMk cId="1429696755" sldId="407"/>
            <ac:picMk id="6" creationId="{1F9D518A-73AE-B32D-3DD4-B1CEB709AAF3}"/>
          </ac:picMkLst>
        </pc:picChg>
        <pc:picChg chg="add">
          <ac:chgData name="Søren Holm" userId="9e99aa56-aed5-4ec3-9d73-cb5bf3d61ed8" providerId="ADAL" clId="{B5339D80-CDBA-4E3B-8124-62FE98198E9C}" dt="2024-09-30T07:32:25.144" v="179"/>
          <ac:picMkLst>
            <pc:docMk/>
            <pc:sldMk cId="1429696755" sldId="407"/>
            <ac:picMk id="7" creationId="{46140727-5398-2206-CA13-043E769B6350}"/>
          </ac:picMkLst>
        </pc:picChg>
      </pc:sldChg>
      <pc:sldChg chg="add del">
        <pc:chgData name="Søren Holm" userId="9e99aa56-aed5-4ec3-9d73-cb5bf3d61ed8" providerId="ADAL" clId="{B5339D80-CDBA-4E3B-8124-62FE98198E9C}" dt="2024-09-30T07:30:07.238" v="139" actId="47"/>
        <pc:sldMkLst>
          <pc:docMk/>
          <pc:sldMk cId="2466496186" sldId="407"/>
        </pc:sldMkLst>
      </pc:sldChg>
      <pc:sldChg chg="addSp delSp modSp add del mod">
        <pc:chgData name="Søren Holm" userId="9e99aa56-aed5-4ec3-9d73-cb5bf3d61ed8" providerId="ADAL" clId="{B5339D80-CDBA-4E3B-8124-62FE98198E9C}" dt="2024-09-30T07:32:47.271" v="185" actId="2890"/>
        <pc:sldMkLst>
          <pc:docMk/>
          <pc:sldMk cId="902446428" sldId="408"/>
        </pc:sldMkLst>
        <pc:spChg chg="add del mod">
          <ac:chgData name="Søren Holm" userId="9e99aa56-aed5-4ec3-9d73-cb5bf3d61ed8" providerId="ADAL" clId="{B5339D80-CDBA-4E3B-8124-62FE98198E9C}" dt="2024-09-30T07:32:44.829" v="183" actId="6549"/>
          <ac:spMkLst>
            <pc:docMk/>
            <pc:sldMk cId="902446428" sldId="408"/>
            <ac:spMk id="2" creationId="{00000000-0000-0000-0000-000000000000}"/>
          </ac:spMkLst>
        </pc:spChg>
        <pc:picChg chg="add del">
          <ac:chgData name="Søren Holm" userId="9e99aa56-aed5-4ec3-9d73-cb5bf3d61ed8" providerId="ADAL" clId="{B5339D80-CDBA-4E3B-8124-62FE98198E9C}" dt="2024-09-30T07:32:45.628" v="184" actId="478"/>
          <ac:picMkLst>
            <pc:docMk/>
            <pc:sldMk cId="902446428" sldId="408"/>
            <ac:picMk id="4" creationId="{00000000-0000-0000-0000-000000000000}"/>
          </ac:picMkLst>
        </pc:picChg>
      </pc:sldChg>
      <pc:sldChg chg="addSp delSp modSp add mod">
        <pc:chgData name="Søren Holm" userId="9e99aa56-aed5-4ec3-9d73-cb5bf3d61ed8" providerId="ADAL" clId="{B5339D80-CDBA-4E3B-8124-62FE98198E9C}" dt="2024-09-30T07:34:02.775" v="196" actId="1076"/>
        <pc:sldMkLst>
          <pc:docMk/>
          <pc:sldMk cId="958667749" sldId="408"/>
        </pc:sldMkLst>
        <pc:picChg chg="add mod">
          <ac:chgData name="Søren Holm" userId="9e99aa56-aed5-4ec3-9d73-cb5bf3d61ed8" providerId="ADAL" clId="{B5339D80-CDBA-4E3B-8124-62FE98198E9C}" dt="2024-09-30T07:34:02.775" v="196" actId="1076"/>
          <ac:picMkLst>
            <pc:docMk/>
            <pc:sldMk cId="958667749" sldId="408"/>
            <ac:picMk id="2" creationId="{5A52EFFA-3249-7084-188F-813F3BA483A0}"/>
          </ac:picMkLst>
        </pc:picChg>
        <pc:picChg chg="del">
          <ac:chgData name="Søren Holm" userId="9e99aa56-aed5-4ec3-9d73-cb5bf3d61ed8" providerId="ADAL" clId="{B5339D80-CDBA-4E3B-8124-62FE98198E9C}" dt="2024-09-30T07:33:14.969" v="189" actId="478"/>
          <ac:picMkLst>
            <pc:docMk/>
            <pc:sldMk cId="958667749" sldId="408"/>
            <ac:picMk id="3" creationId="{54619B5D-1E75-DD1A-D4B2-C30A631A3424}"/>
          </ac:picMkLst>
        </pc:picChg>
        <pc:picChg chg="add mod">
          <ac:chgData name="Søren Holm" userId="9e99aa56-aed5-4ec3-9d73-cb5bf3d61ed8" providerId="ADAL" clId="{B5339D80-CDBA-4E3B-8124-62FE98198E9C}" dt="2024-09-30T07:34:00.194" v="195" actId="1076"/>
          <ac:picMkLst>
            <pc:docMk/>
            <pc:sldMk cId="958667749" sldId="408"/>
            <ac:picMk id="4" creationId="{BC1DEB90-6964-B26C-FD10-9E8063179A52}"/>
          </ac:picMkLst>
        </pc:picChg>
        <pc:picChg chg="del">
          <ac:chgData name="Søren Holm" userId="9e99aa56-aed5-4ec3-9d73-cb5bf3d61ed8" providerId="ADAL" clId="{B5339D80-CDBA-4E3B-8124-62FE98198E9C}" dt="2024-09-30T07:33:39.165" v="192" actId="478"/>
          <ac:picMkLst>
            <pc:docMk/>
            <pc:sldMk cId="958667749" sldId="408"/>
            <ac:picMk id="6" creationId="{1F9D518A-73AE-B32D-3DD4-B1CEB709AAF3}"/>
          </ac:picMkLst>
        </pc:picChg>
      </pc:sldChg>
      <pc:sldChg chg="addSp delSp modSp add mod">
        <pc:chgData name="Søren Holm" userId="9e99aa56-aed5-4ec3-9d73-cb5bf3d61ed8" providerId="ADAL" clId="{B5339D80-CDBA-4E3B-8124-62FE98198E9C}" dt="2024-09-30T07:36:04.140" v="211" actId="1076"/>
        <pc:sldMkLst>
          <pc:docMk/>
          <pc:sldMk cId="3957017874" sldId="409"/>
        </pc:sldMkLst>
        <pc:picChg chg="del">
          <ac:chgData name="Søren Holm" userId="9e99aa56-aed5-4ec3-9d73-cb5bf3d61ed8" providerId="ADAL" clId="{B5339D80-CDBA-4E3B-8124-62FE98198E9C}" dt="2024-09-30T07:34:38.931" v="199" actId="478"/>
          <ac:picMkLst>
            <pc:docMk/>
            <pc:sldMk cId="3957017874" sldId="409"/>
            <ac:picMk id="2" creationId="{5A52EFFA-3249-7084-188F-813F3BA483A0}"/>
          </ac:picMkLst>
        </pc:picChg>
        <pc:picChg chg="add mod">
          <ac:chgData name="Søren Holm" userId="9e99aa56-aed5-4ec3-9d73-cb5bf3d61ed8" providerId="ADAL" clId="{B5339D80-CDBA-4E3B-8124-62FE98198E9C}" dt="2024-09-30T07:35:58.619" v="210" actId="1076"/>
          <ac:picMkLst>
            <pc:docMk/>
            <pc:sldMk cId="3957017874" sldId="409"/>
            <ac:picMk id="3" creationId="{25BB3657-2FC6-D5AC-04DF-DE1CE1818938}"/>
          </ac:picMkLst>
        </pc:picChg>
        <pc:picChg chg="del">
          <ac:chgData name="Søren Holm" userId="9e99aa56-aed5-4ec3-9d73-cb5bf3d61ed8" providerId="ADAL" clId="{B5339D80-CDBA-4E3B-8124-62FE98198E9C}" dt="2024-09-30T07:34:45.458" v="200" actId="478"/>
          <ac:picMkLst>
            <pc:docMk/>
            <pc:sldMk cId="3957017874" sldId="409"/>
            <ac:picMk id="4" creationId="{BC1DEB90-6964-B26C-FD10-9E8063179A52}"/>
          </ac:picMkLst>
        </pc:picChg>
        <pc:picChg chg="add">
          <ac:chgData name="Søren Holm" userId="9e99aa56-aed5-4ec3-9d73-cb5bf3d61ed8" providerId="ADAL" clId="{B5339D80-CDBA-4E3B-8124-62FE98198E9C}" dt="2024-09-30T07:35:46.340" v="206"/>
          <ac:picMkLst>
            <pc:docMk/>
            <pc:sldMk cId="3957017874" sldId="409"/>
            <ac:picMk id="6" creationId="{471E98D8-9A65-45E5-1524-7D37EA303E75}"/>
          </ac:picMkLst>
        </pc:picChg>
        <pc:picChg chg="add mod">
          <ac:chgData name="Søren Holm" userId="9e99aa56-aed5-4ec3-9d73-cb5bf3d61ed8" providerId="ADAL" clId="{B5339D80-CDBA-4E3B-8124-62FE98198E9C}" dt="2024-09-30T07:36:04.140" v="211" actId="1076"/>
          <ac:picMkLst>
            <pc:docMk/>
            <pc:sldMk cId="3957017874" sldId="409"/>
            <ac:picMk id="7" creationId="{1023BE1F-BACE-408E-CADA-C790F9BF12BA}"/>
          </ac:picMkLst>
        </pc:picChg>
      </pc:sldChg>
      <pc:sldChg chg="addSp modSp add mod">
        <pc:chgData name="Søren Holm" userId="9e99aa56-aed5-4ec3-9d73-cb5bf3d61ed8" providerId="ADAL" clId="{B5339D80-CDBA-4E3B-8124-62FE98198E9C}" dt="2024-09-30T07:36:52.080" v="218" actId="1076"/>
        <pc:sldMkLst>
          <pc:docMk/>
          <pc:sldMk cId="3209875498" sldId="410"/>
        </pc:sldMkLst>
        <pc:picChg chg="add mod">
          <ac:chgData name="Søren Holm" userId="9e99aa56-aed5-4ec3-9d73-cb5bf3d61ed8" providerId="ADAL" clId="{B5339D80-CDBA-4E3B-8124-62FE98198E9C}" dt="2024-09-30T07:36:31.720" v="215" actId="1076"/>
          <ac:picMkLst>
            <pc:docMk/>
            <pc:sldMk cId="3209875498" sldId="410"/>
            <ac:picMk id="2" creationId="{E931BD95-7682-09E0-754B-D8F86FC238B7}"/>
          </ac:picMkLst>
        </pc:picChg>
        <pc:picChg chg="add mod">
          <ac:chgData name="Søren Holm" userId="9e99aa56-aed5-4ec3-9d73-cb5bf3d61ed8" providerId="ADAL" clId="{B5339D80-CDBA-4E3B-8124-62FE98198E9C}" dt="2024-09-30T07:36:52.080" v="218" actId="1076"/>
          <ac:picMkLst>
            <pc:docMk/>
            <pc:sldMk cId="3209875498" sldId="410"/>
            <ac:picMk id="3" creationId="{660E6D1D-FA84-0C7C-3922-06355956ADC1}"/>
          </ac:picMkLst>
        </pc:picChg>
      </pc:sldChg>
      <pc:sldChg chg="add del">
        <pc:chgData name="Søren Holm" userId="9e99aa56-aed5-4ec3-9d73-cb5bf3d61ed8" providerId="ADAL" clId="{B5339D80-CDBA-4E3B-8124-62FE98198E9C}" dt="2024-09-30T07:44:09.152" v="294" actId="47"/>
        <pc:sldMkLst>
          <pc:docMk/>
          <pc:sldMk cId="1326798120" sldId="411"/>
        </pc:sldMkLst>
      </pc:sldChg>
      <pc:sldChg chg="add del replId">
        <pc:chgData name="Søren Holm" userId="9e99aa56-aed5-4ec3-9d73-cb5bf3d61ed8" providerId="ADAL" clId="{B5339D80-CDBA-4E3B-8124-62FE98198E9C}" dt="2024-09-30T07:44:11.633" v="295" actId="47"/>
        <pc:sldMkLst>
          <pc:docMk/>
          <pc:sldMk cId="2712438860" sldId="412"/>
        </pc:sldMkLst>
      </pc:sldChg>
      <pc:sldChg chg="delSp add del mod">
        <pc:chgData name="Søren Holm" userId="9e99aa56-aed5-4ec3-9d73-cb5bf3d61ed8" providerId="ADAL" clId="{B5339D80-CDBA-4E3B-8124-62FE98198E9C}" dt="2024-09-30T07:38:40.205" v="222" actId="47"/>
        <pc:sldMkLst>
          <pc:docMk/>
          <pc:sldMk cId="303682935" sldId="413"/>
        </pc:sldMkLst>
        <pc:picChg chg="del">
          <ac:chgData name="Søren Holm" userId="9e99aa56-aed5-4ec3-9d73-cb5bf3d61ed8" providerId="ADAL" clId="{B5339D80-CDBA-4E3B-8124-62FE98198E9C}" dt="2024-09-30T07:38:16.054" v="221" actId="478"/>
          <ac:picMkLst>
            <pc:docMk/>
            <pc:sldMk cId="303682935" sldId="413"/>
            <ac:picMk id="7" creationId="{00000000-0000-0000-0000-000000000000}"/>
          </ac:picMkLst>
        </pc:picChg>
      </pc:sldChg>
      <pc:sldChg chg="addSp delSp modSp add mod">
        <pc:chgData name="Søren Holm" userId="9e99aa56-aed5-4ec3-9d73-cb5bf3d61ed8" providerId="ADAL" clId="{B5339D80-CDBA-4E3B-8124-62FE98198E9C}" dt="2024-09-30T07:39:26.052" v="255" actId="14100"/>
        <pc:sldMkLst>
          <pc:docMk/>
          <pc:sldMk cId="612970888" sldId="413"/>
        </pc:sldMkLst>
        <pc:spChg chg="mod">
          <ac:chgData name="Søren Holm" userId="9e99aa56-aed5-4ec3-9d73-cb5bf3d61ed8" providerId="ADAL" clId="{B5339D80-CDBA-4E3B-8124-62FE98198E9C}" dt="2024-09-30T07:39:26.052" v="255" actId="14100"/>
          <ac:spMkLst>
            <pc:docMk/>
            <pc:sldMk cId="612970888" sldId="413"/>
            <ac:spMk id="3" creationId="{00000000-0000-0000-0000-000000000000}"/>
          </ac:spMkLst>
        </pc:spChg>
        <pc:picChg chg="add">
          <ac:chgData name="Søren Holm" userId="9e99aa56-aed5-4ec3-9d73-cb5bf3d61ed8" providerId="ADAL" clId="{B5339D80-CDBA-4E3B-8124-62FE98198E9C}" dt="2024-09-30T07:39:03.507" v="226"/>
          <ac:picMkLst>
            <pc:docMk/>
            <pc:sldMk cId="612970888" sldId="413"/>
            <ac:picMk id="2" creationId="{5FF3FE8D-A755-41D3-CE8A-7F8C7C6B0AFC}"/>
          </ac:picMkLst>
        </pc:picChg>
        <pc:picChg chg="del">
          <ac:chgData name="Søren Holm" userId="9e99aa56-aed5-4ec3-9d73-cb5bf3d61ed8" providerId="ADAL" clId="{B5339D80-CDBA-4E3B-8124-62FE98198E9C}" dt="2024-09-30T07:38:53.902" v="224" actId="478"/>
          <ac:picMkLst>
            <pc:docMk/>
            <pc:sldMk cId="612970888" sldId="413"/>
            <ac:picMk id="4" creationId="{00000000-0000-0000-0000-000000000000}"/>
          </ac:picMkLst>
        </pc:picChg>
      </pc:sldChg>
      <pc:sldChg chg="addSp delSp modSp add mod">
        <pc:chgData name="Søren Holm" userId="9e99aa56-aed5-4ec3-9d73-cb5bf3d61ed8" providerId="ADAL" clId="{B5339D80-CDBA-4E3B-8124-62FE98198E9C}" dt="2024-09-30T07:40:27.318" v="284" actId="20577"/>
        <pc:sldMkLst>
          <pc:docMk/>
          <pc:sldMk cId="2416028192" sldId="414"/>
        </pc:sldMkLst>
        <pc:spChg chg="mod">
          <ac:chgData name="Søren Holm" userId="9e99aa56-aed5-4ec3-9d73-cb5bf3d61ed8" providerId="ADAL" clId="{B5339D80-CDBA-4E3B-8124-62FE98198E9C}" dt="2024-09-30T07:40:27.318" v="284" actId="20577"/>
          <ac:spMkLst>
            <pc:docMk/>
            <pc:sldMk cId="2416028192" sldId="414"/>
            <ac:spMk id="5" creationId="{00000000-0000-0000-0000-000000000000}"/>
          </ac:spMkLst>
        </pc:spChg>
        <pc:picChg chg="add">
          <ac:chgData name="Søren Holm" userId="9e99aa56-aed5-4ec3-9d73-cb5bf3d61ed8" providerId="ADAL" clId="{B5339D80-CDBA-4E3B-8124-62FE98198E9C}" dt="2024-09-30T07:40:11.337" v="260"/>
          <ac:picMkLst>
            <pc:docMk/>
            <pc:sldMk cId="2416028192" sldId="414"/>
            <ac:picMk id="2" creationId="{FD7FEEF5-036A-B860-3644-45E246FB41BF}"/>
          </ac:picMkLst>
        </pc:picChg>
        <pc:picChg chg="del">
          <ac:chgData name="Søren Holm" userId="9e99aa56-aed5-4ec3-9d73-cb5bf3d61ed8" providerId="ADAL" clId="{B5339D80-CDBA-4E3B-8124-62FE98198E9C}" dt="2024-09-30T07:39:58.092" v="258" actId="478"/>
          <ac:picMkLst>
            <pc:docMk/>
            <pc:sldMk cId="2416028192" sldId="414"/>
            <ac:picMk id="4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18D9A7-002F-48DF-A788-76A00CDDA3C4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2FCFFD-3EC1-40FD-A293-1A541BB972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7372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18D9A7-002F-48DF-A788-76A00CDDA3C4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2FCFFD-3EC1-40FD-A293-1A541BB972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3663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18D9A7-002F-48DF-A788-76A00CDDA3C4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2FCFFD-3EC1-40FD-A293-1A541BB972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9916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18D9A7-002F-48DF-A788-76A00CDDA3C4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2FCFFD-3EC1-40FD-A293-1A541BB972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1666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18D9A7-002F-48DF-A788-76A00CDDA3C4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2FCFFD-3EC1-40FD-A293-1A541BB972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6297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18D9A7-002F-48DF-A788-76A00CDDA3C4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2FCFFD-3EC1-40FD-A293-1A541BB972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4079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18D9A7-002F-48DF-A788-76A00CDDA3C4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2FCFFD-3EC1-40FD-A293-1A541BB972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509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18D9A7-002F-48DF-A788-76A00CDDA3C4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2FCFFD-3EC1-40FD-A293-1A541BB972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5614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18D9A7-002F-48DF-A788-76A00CDDA3C4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2FCFFD-3EC1-40FD-A293-1A541BB972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8239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18D9A7-002F-48DF-A788-76A00CDDA3C4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2FCFFD-3EC1-40FD-A293-1A541BB972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984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a-DK" noProof="0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18D9A7-002F-48DF-A788-76A00CDDA3C4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2FCFFD-3EC1-40FD-A293-1A541BB972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889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fld id="{D718D9A7-002F-48DF-A788-76A00CDDA3C4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da-D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rebuchet MS" panose="020B0603020202020204" pitchFamily="34" charset="0"/>
              </a:defRPr>
            </a:lvl1pPr>
          </a:lstStyle>
          <a:p>
            <a:fld id="{382FCFFD-3EC1-40FD-A293-1A541BB9723C}" type="slidenum">
              <a:rPr lang="da-DK" smtClean="0"/>
              <a:t>‹nr.›</a:t>
            </a:fld>
            <a:endParaRPr lang="da-DK"/>
          </a:p>
        </p:txBody>
      </p:sp>
      <p:pic>
        <p:nvPicPr>
          <p:cNvPr id="1031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16" y="-15875"/>
            <a:ext cx="12308417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84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890" y="1472417"/>
            <a:ext cx="4172728" cy="3600000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5376254" y="80342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Liden nælde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3017938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end dit ukrudt: Kortstråle | Haveselskab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000" y="1409869"/>
            <a:ext cx="576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dertitel 2"/>
          <p:cNvSpPr txBox="1">
            <a:spLocks/>
          </p:cNvSpPr>
          <p:nvPr/>
        </p:nvSpPr>
        <p:spPr bwMode="auto">
          <a:xfrm>
            <a:off x="1006661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5485115" y="772152"/>
            <a:ext cx="1221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Kortstråle</a:t>
            </a:r>
          </a:p>
        </p:txBody>
      </p:sp>
    </p:spTree>
    <p:extLst>
      <p:ext uri="{BB962C8B-B14F-4D97-AF65-F5344CB8AC3E}">
        <p14:creationId xmlns:p14="http://schemas.microsoft.com/office/powerpoint/2010/main" val="2537042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35" y="1425425"/>
            <a:ext cx="5435526" cy="3600000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2" name="Tekstfelt 1"/>
          <p:cNvSpPr txBox="1"/>
          <p:nvPr/>
        </p:nvSpPr>
        <p:spPr>
          <a:xfrm>
            <a:off x="5428128" y="779930"/>
            <a:ext cx="1335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Storkenæb</a:t>
            </a:r>
          </a:p>
        </p:txBody>
      </p:sp>
    </p:spTree>
    <p:extLst>
      <p:ext uri="{BB962C8B-B14F-4D97-AF65-F5344CB8AC3E}">
        <p14:creationId xmlns:p14="http://schemas.microsoft.com/office/powerpoint/2010/main" val="3358634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648" y="1366655"/>
            <a:ext cx="5331210" cy="360000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267774" y="750545"/>
            <a:ext cx="1740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Agerstedmoder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</p:spTree>
    <p:extLst>
      <p:ext uri="{BB962C8B-B14F-4D97-AF65-F5344CB8AC3E}">
        <p14:creationId xmlns:p14="http://schemas.microsoft.com/office/powerpoint/2010/main" val="2408652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636" y="1399523"/>
            <a:ext cx="5279233" cy="360000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496374" y="766979"/>
            <a:ext cx="1283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Brombær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</p:spTree>
    <p:extLst>
      <p:ext uri="{BB962C8B-B14F-4D97-AF65-F5344CB8AC3E}">
        <p14:creationId xmlns:p14="http://schemas.microsoft.com/office/powerpoint/2010/main" val="65683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5181520" y="803663"/>
            <a:ext cx="1913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Alm Fuglegræs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54" y="1472892"/>
            <a:ext cx="5400000" cy="360000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3610667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496951" y="752578"/>
            <a:ext cx="1282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Gederams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254" y="1370721"/>
            <a:ext cx="480000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2485768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263868" y="752578"/>
            <a:ext cx="1748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Japansk Pileurt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253" y="1370721"/>
            <a:ext cx="480000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2474088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649351" y="799612"/>
            <a:ext cx="97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Kamille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92" y="1464789"/>
            <a:ext cx="4324324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398175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felt 6"/>
          <p:cNvSpPr txBox="1"/>
          <p:nvPr/>
        </p:nvSpPr>
        <p:spPr>
          <a:xfrm>
            <a:off x="5432553" y="778132"/>
            <a:ext cx="141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Alm Spergel</a:t>
            </a:r>
          </a:p>
        </p:txBody>
      </p:sp>
      <p:sp>
        <p:nvSpPr>
          <p:cNvPr id="9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900" kern="0" dirty="0"/>
              <a:t>Faglærer Søren Holm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253" y="1421829"/>
            <a:ext cx="4800000" cy="360000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2922711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53" y="1435597"/>
            <a:ext cx="2700000" cy="36000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5447645" y="785016"/>
            <a:ext cx="138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Svinemælk</a:t>
            </a:r>
          </a:p>
        </p:txBody>
      </p:sp>
      <p:sp>
        <p:nvSpPr>
          <p:cNvPr id="7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365808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4619B5D-1E75-DD1A-D4B2-C30A631A3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863" y="2153038"/>
            <a:ext cx="4596782" cy="359695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1F9D518A-73AE-B32D-3DD4-B1CEB709A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78" y="644571"/>
            <a:ext cx="10364098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96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492468" y="769769"/>
            <a:ext cx="129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Agersnerle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65" y="1405103"/>
            <a:ext cx="4945975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2976693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693920" y="769769"/>
            <a:ext cx="2455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Rosset Springklap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071" y="1998208"/>
            <a:ext cx="4578705" cy="397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28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53" y="1492065"/>
            <a:ext cx="5080000" cy="34798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5109227" y="813250"/>
            <a:ext cx="2058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Alm. Brandbæger</a:t>
            </a:r>
          </a:p>
        </p:txBody>
      </p:sp>
      <p:sp>
        <p:nvSpPr>
          <p:cNvPr id="7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235535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575392" y="770508"/>
            <a:ext cx="112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Kvikgræs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254" y="1406581"/>
            <a:ext cx="3600000" cy="360000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3301029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279557" y="770508"/>
            <a:ext cx="1717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Ager padderok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121" y="1406581"/>
            <a:ext cx="2220265" cy="36000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2521374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53" y="1444563"/>
            <a:ext cx="5400000" cy="36000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5738997" y="789499"/>
            <a:ext cx="798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Bellis</a:t>
            </a:r>
          </a:p>
        </p:txBody>
      </p:sp>
      <p:sp>
        <p:nvSpPr>
          <p:cNvPr id="7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3987943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5738997" y="789499"/>
            <a:ext cx="798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Mos</a:t>
            </a:r>
          </a:p>
        </p:txBody>
      </p:sp>
      <p:sp>
        <p:nvSpPr>
          <p:cNvPr id="7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581" y="2271848"/>
            <a:ext cx="6383928" cy="35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8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254904" y="796062"/>
            <a:ext cx="17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Ferskenpileurt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09" y="1457689"/>
            <a:ext cx="539429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201894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254904" y="770551"/>
            <a:ext cx="17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Ager Padderok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78254" y="2126667"/>
            <a:ext cx="4320000" cy="288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2529534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9A258374-61F5-A66D-97C1-FFF13A0F0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839" y="1813420"/>
            <a:ext cx="2420322" cy="323116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98BDECB3-86F2-4F2E-BB85-F3CFF11D5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485" y="1048684"/>
            <a:ext cx="1865538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06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5A52EFFA-3249-7084-188F-813F3BA48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042" y="2246344"/>
            <a:ext cx="4700423" cy="3596952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C1DEB90-6964-B26C-FD10-9E8063179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575" y="949025"/>
            <a:ext cx="2200847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677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438680" y="808567"/>
            <a:ext cx="1399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Burresnerre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539" y="1482699"/>
            <a:ext cx="4571429" cy="3600000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3059752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FA8D768D-2CFA-9430-36E6-8C26D6E57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238" y="1627476"/>
            <a:ext cx="5401524" cy="360304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823C1D2C-6836-F463-0BEA-082FCBBA0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962" y="815664"/>
            <a:ext cx="215207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42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463333" y="770508"/>
            <a:ext cx="134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Horsetidsel</a:t>
            </a:r>
            <a:endParaRPr lang="da-DK" dirty="0"/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53" y="1406581"/>
            <a:ext cx="540000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1498700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9DF27FF-7B03-F6B8-9F05-4AC77C1D1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238" y="1630524"/>
            <a:ext cx="5401524" cy="3596952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70C9836A-4BF0-6177-B4A5-B846C75941DB}"/>
              </a:ext>
            </a:extLst>
          </p:cNvPr>
          <p:cNvSpPr txBox="1"/>
          <p:nvPr/>
        </p:nvSpPr>
        <p:spPr>
          <a:xfrm>
            <a:off x="5436558" y="1047786"/>
            <a:ext cx="6154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Agertidsel</a:t>
            </a:r>
          </a:p>
        </p:txBody>
      </p:sp>
    </p:spTree>
    <p:extLst>
      <p:ext uri="{BB962C8B-B14F-4D97-AF65-F5344CB8AC3E}">
        <p14:creationId xmlns:p14="http://schemas.microsoft.com/office/powerpoint/2010/main" val="23210880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316" y="1569031"/>
            <a:ext cx="5095875" cy="3495675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377841" y="851733"/>
            <a:ext cx="1520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Goldfodsyge</a:t>
            </a:r>
            <a:endParaRPr lang="da-DK" dirty="0"/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</p:spTree>
    <p:extLst>
      <p:ext uri="{BB962C8B-B14F-4D97-AF65-F5344CB8AC3E}">
        <p14:creationId xmlns:p14="http://schemas.microsoft.com/office/powerpoint/2010/main" val="24148227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732" y="1472239"/>
            <a:ext cx="5991225" cy="447675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233907" y="803337"/>
            <a:ext cx="180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Cinnobersvamp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</p:spTree>
    <p:extLst>
      <p:ext uri="{BB962C8B-B14F-4D97-AF65-F5344CB8AC3E}">
        <p14:creationId xmlns:p14="http://schemas.microsoft.com/office/powerpoint/2010/main" val="1454896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654" y="1328803"/>
            <a:ext cx="5791200" cy="459105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376254" y="7316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Sneskimmel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</p:spTree>
    <p:extLst>
      <p:ext uri="{BB962C8B-B14F-4D97-AF65-F5344CB8AC3E}">
        <p14:creationId xmlns:p14="http://schemas.microsoft.com/office/powerpoint/2010/main" val="3249775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366" y="1500129"/>
            <a:ext cx="5057775" cy="3476625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454041" y="817282"/>
            <a:ext cx="136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Hekseringe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</p:spTree>
    <p:extLst>
      <p:ext uri="{BB962C8B-B14F-4D97-AF65-F5344CB8AC3E}">
        <p14:creationId xmlns:p14="http://schemas.microsoft.com/office/powerpoint/2010/main" val="408003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436438" y="770508"/>
            <a:ext cx="140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Sneskimmel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53" y="1526682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7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315" y="1462277"/>
            <a:ext cx="5095875" cy="3495675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614907" y="798356"/>
            <a:ext cx="1046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Rødtråd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</p:spTree>
    <p:extLst>
      <p:ext uri="{BB962C8B-B14F-4D97-AF65-F5344CB8AC3E}">
        <p14:creationId xmlns:p14="http://schemas.microsoft.com/office/powerpoint/2010/main" val="2699823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25BB3657-2FC6-D5AC-04DF-DE1CE1818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448" y="2205974"/>
            <a:ext cx="5389331" cy="3603048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471E98D8-9A65-45E5-1524-7D37EA303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789" y="3182090"/>
            <a:ext cx="1542422" cy="49381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23BE1F-BACE-408E-CADA-C790F9BF1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902" y="986064"/>
            <a:ext cx="1542422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178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478227" y="813990"/>
            <a:ext cx="1235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Æbleskurv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310" y="1493545"/>
            <a:ext cx="3701887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5132855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759332" y="825358"/>
            <a:ext cx="75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Ildsot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424" y="1516281"/>
            <a:ext cx="2505660" cy="36000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26211223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5727792" y="770508"/>
            <a:ext cx="82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Ildsot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54" y="1406581"/>
            <a:ext cx="270000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27644699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165748" y="827257"/>
            <a:ext cx="1860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Rosenstråleplet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254" y="1520079"/>
            <a:ext cx="480000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20452949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459014" y="759462"/>
            <a:ext cx="1358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Egemeldug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53" y="1384489"/>
            <a:ext cx="540000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3214666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382814" y="786356"/>
            <a:ext cx="1510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Gråskimmel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253" y="1438277"/>
            <a:ext cx="480000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2803490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304" y="1469249"/>
            <a:ext cx="3771900" cy="325755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835041" y="801842"/>
            <a:ext cx="60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Bøg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</p:spTree>
    <p:extLst>
      <p:ext uri="{BB962C8B-B14F-4D97-AF65-F5344CB8AC3E}">
        <p14:creationId xmlns:p14="http://schemas.microsoft.com/office/powerpoint/2010/main" val="36324524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733" y="1461283"/>
            <a:ext cx="3790950" cy="325755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293174" y="797859"/>
            <a:ext cx="1690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Fuglekirsebær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</p:spTree>
    <p:extLst>
      <p:ext uri="{BB962C8B-B14F-4D97-AF65-F5344CB8AC3E}">
        <p14:creationId xmlns:p14="http://schemas.microsoft.com/office/powerpoint/2010/main" val="22988198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733" y="1514075"/>
            <a:ext cx="3838575" cy="327660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656447" y="824255"/>
            <a:ext cx="96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Seljepil</a:t>
            </a:r>
            <a:endParaRPr lang="da-DK" dirty="0"/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</p:spTree>
    <p:extLst>
      <p:ext uri="{BB962C8B-B14F-4D97-AF65-F5344CB8AC3E}">
        <p14:creationId xmlns:p14="http://schemas.microsoft.com/office/powerpoint/2010/main" val="29181105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826567" y="777391"/>
            <a:ext cx="124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Stilkeg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238" y="1627476"/>
            <a:ext cx="5401524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9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E931BD95-7682-09E0-754B-D8F86FC23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374" y="2408737"/>
            <a:ext cx="4328535" cy="3596952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660E6D1D-FA84-0C7C-3922-06355956A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513" y="1396895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754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642791" y="813249"/>
            <a:ext cx="990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Skovfyr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254" y="1492063"/>
            <a:ext cx="3600000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29631071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759332" y="751987"/>
            <a:ext cx="75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Syren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254" y="1369539"/>
            <a:ext cx="3600000" cy="360000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20369484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254904" y="770507"/>
            <a:ext cx="17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Normannsgran</a:t>
            </a:r>
            <a:endParaRPr lang="da-DK" dirty="0"/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096" y="1406579"/>
            <a:ext cx="2548315" cy="36000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39856918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790708" y="750497"/>
            <a:ext cx="69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Navr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494" y="1366559"/>
            <a:ext cx="4965517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11026629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790708" y="750497"/>
            <a:ext cx="1489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Vortebirk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949" y="1608499"/>
            <a:ext cx="4171815" cy="417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37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710026" y="804286"/>
            <a:ext cx="85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Hassel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61" y="1474137"/>
            <a:ext cx="4806186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39483671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504" y="1405501"/>
            <a:ext cx="5905500" cy="4524375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111141" y="769968"/>
            <a:ext cx="2054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Pærebladgalmide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</p:spTree>
    <p:extLst>
      <p:ext uri="{BB962C8B-B14F-4D97-AF65-F5344CB8AC3E}">
        <p14:creationId xmlns:p14="http://schemas.microsoft.com/office/powerpoint/2010/main" val="23062812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091" y="1468253"/>
            <a:ext cx="4124325" cy="2809875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327041" y="801344"/>
            <a:ext cx="1622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Smælderlarve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</p:spTree>
    <p:extLst>
      <p:ext uri="{BB962C8B-B14F-4D97-AF65-F5344CB8AC3E}">
        <p14:creationId xmlns:p14="http://schemas.microsoft.com/office/powerpoint/2010/main" val="2028704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5327041" y="801344"/>
            <a:ext cx="234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Stankelbenslarve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5FF3FE8D-A755-41D3-CE8A-7F8C7C6B0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016" y="1630524"/>
            <a:ext cx="4797968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708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1C24EBA-610D-F5AB-5BA0-C12DCC92B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593" y="1990219"/>
            <a:ext cx="3840813" cy="2877561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88D468C3-36DB-7FB0-34D4-AAA1C4554D7D}"/>
              </a:ext>
            </a:extLst>
          </p:cNvPr>
          <p:cNvSpPr txBox="1"/>
          <p:nvPr/>
        </p:nvSpPr>
        <p:spPr>
          <a:xfrm flipH="1">
            <a:off x="5393094" y="793102"/>
            <a:ext cx="243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Stankelben</a:t>
            </a:r>
          </a:p>
        </p:txBody>
      </p:sp>
    </p:spTree>
    <p:extLst>
      <p:ext uri="{BB962C8B-B14F-4D97-AF65-F5344CB8AC3E}">
        <p14:creationId xmlns:p14="http://schemas.microsoft.com/office/powerpoint/2010/main" val="1264753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507698" y="1426417"/>
            <a:ext cx="5261111" cy="360000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561065" y="780426"/>
            <a:ext cx="1154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Gråbynke</a:t>
            </a:r>
          </a:p>
        </p:txBody>
      </p:sp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4532684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478" y="1432981"/>
            <a:ext cx="4019550" cy="40767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5210174" y="127846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6" name="Tekstfelt 5"/>
          <p:cNvSpPr txBox="1"/>
          <p:nvPr/>
        </p:nvSpPr>
        <p:spPr>
          <a:xfrm>
            <a:off x="5284707" y="783708"/>
            <a:ext cx="170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Øresnudebille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sp>
        <p:nvSpPr>
          <p:cNvPr id="8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</p:spTree>
    <p:extLst>
      <p:ext uri="{BB962C8B-B14F-4D97-AF65-F5344CB8AC3E}">
        <p14:creationId xmlns:p14="http://schemas.microsoft.com/office/powerpoint/2010/main" val="12468944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5210174" y="127846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6" name="Tekstfelt 5"/>
          <p:cNvSpPr txBox="1"/>
          <p:nvPr/>
        </p:nvSpPr>
        <p:spPr>
          <a:xfrm>
            <a:off x="4238733" y="783708"/>
            <a:ext cx="379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Iberisk skovsnegl ”dræbersnegl”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sp>
        <p:nvSpPr>
          <p:cNvPr id="8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527" y="2780483"/>
            <a:ext cx="6350778" cy="240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566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269716" y="777391"/>
            <a:ext cx="1737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Gåsebillelarve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358" y="1420347"/>
            <a:ext cx="6315789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42534540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02" y="1526421"/>
            <a:ext cx="5975104" cy="36000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5199038" y="830428"/>
            <a:ext cx="187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Æbleviklerlarve</a:t>
            </a:r>
          </a:p>
        </p:txBody>
      </p:sp>
      <p:sp>
        <p:nvSpPr>
          <p:cNvPr id="7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10398887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letter på kristtorn kan skyldes minerfluer | Haveselskab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812" y="1555423"/>
            <a:ext cx="513488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/>
          <p:cNvSpPr txBox="1"/>
          <p:nvPr/>
        </p:nvSpPr>
        <p:spPr>
          <a:xfrm>
            <a:off x="5084134" y="844929"/>
            <a:ext cx="2108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 </a:t>
            </a:r>
            <a:r>
              <a:rPr lang="da-DK" dirty="0" err="1"/>
              <a:t>minérfluens</a:t>
            </a:r>
            <a:r>
              <a:rPr lang="da-DK" dirty="0"/>
              <a:t> larve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sp>
        <p:nvSpPr>
          <p:cNvPr id="7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</p:spTree>
    <p:extLst>
      <p:ext uri="{BB962C8B-B14F-4D97-AF65-F5344CB8AC3E}">
        <p14:creationId xmlns:p14="http://schemas.microsoft.com/office/powerpoint/2010/main" val="29364886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467979" y="832810"/>
            <a:ext cx="134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Æblevikler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57" y="1531185"/>
            <a:ext cx="4838594" cy="360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3467404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39A7FF4F-6A51-FEE8-D1DE-B71ADA1DD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141" y="1630524"/>
            <a:ext cx="5413717" cy="3596952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F19682AD-1FF8-78E5-A7BE-A65785A50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856" y="983639"/>
            <a:ext cx="106079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413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54" y="1368041"/>
            <a:ext cx="5400000" cy="3600000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5254904" y="751238"/>
            <a:ext cx="17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Ferskenbladlus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37590311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254" y="1406581"/>
            <a:ext cx="4800000" cy="36000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5029541" y="770508"/>
            <a:ext cx="221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Rhododendrontæge</a:t>
            </a:r>
            <a:endParaRPr lang="da-DK" dirty="0"/>
          </a:p>
        </p:txBody>
      </p:sp>
      <p:sp>
        <p:nvSpPr>
          <p:cNvPr id="7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6955637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5029541" y="770508"/>
            <a:ext cx="221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Edderkop</a:t>
            </a:r>
          </a:p>
        </p:txBody>
      </p:sp>
      <p:sp>
        <p:nvSpPr>
          <p:cNvPr id="7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FD7FEEF5-036A-B860-3644-45E246FB4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968" y="1627476"/>
            <a:ext cx="4804064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28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5559129" y="796951"/>
            <a:ext cx="1192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Gråbynke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5608" y="2179467"/>
            <a:ext cx="4320000" cy="288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</p:spTree>
    <p:extLst>
      <p:ext uri="{BB962C8B-B14F-4D97-AF65-F5344CB8AC3E}">
        <p14:creationId xmlns:p14="http://schemas.microsoft.com/office/powerpoint/2010/main" val="30600217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DE57D6EE-0CF0-D086-2213-6C9B0B09F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025" y="2710294"/>
            <a:ext cx="4797968" cy="3596952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57C684F6-A8B0-8D19-107A-6BAFEC226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489" y="1645119"/>
            <a:ext cx="2213040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918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5FED5311-6920-E44F-39AF-9304A2AFD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273" y="1987171"/>
            <a:ext cx="2365453" cy="288365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18BE3D0B-0553-232A-9C3F-D159F8EFC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863" y="995511"/>
            <a:ext cx="1438781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372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Faglærer Søren Holm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Billeder ”Anlægsgartner version A – B - U”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BE18F1E9-C589-4AAA-B7A0-4EE8EE74F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643" y="1630524"/>
            <a:ext cx="4718713" cy="3596952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1166EBB6-5AFB-4260-AB65-2918EC5411A2}"/>
              </a:ext>
            </a:extLst>
          </p:cNvPr>
          <p:cNvSpPr txBox="1"/>
          <p:nvPr/>
        </p:nvSpPr>
        <p:spPr>
          <a:xfrm flipH="1">
            <a:off x="5206482" y="886408"/>
            <a:ext cx="283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Svirreflue</a:t>
            </a:r>
          </a:p>
        </p:txBody>
      </p:sp>
    </p:spTree>
    <p:extLst>
      <p:ext uri="{BB962C8B-B14F-4D97-AF65-F5344CB8AC3E}">
        <p14:creationId xmlns:p14="http://schemas.microsoft.com/office/powerpoint/2010/main" val="29594042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597FFFE3-7E3A-B8D3-4C3C-01917AA97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901" y="2395961"/>
            <a:ext cx="6486706" cy="360304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89DCE0B6-8EF2-7E4B-D55B-129B62FB2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612" y="1127561"/>
            <a:ext cx="181676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386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4A696DD5-1FE9-C5C0-C26F-BD669D157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238" y="1627476"/>
            <a:ext cx="5401524" cy="360304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7D578574-A182-5C16-97A5-EA6B67015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956" y="886759"/>
            <a:ext cx="135952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31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90630045-9EB9-2DFA-0093-C60691861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183" y="1842160"/>
            <a:ext cx="2158171" cy="4438273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02E16548-5326-7AC8-C098-52A015929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437" y="1194599"/>
            <a:ext cx="187163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24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322" y="1457297"/>
            <a:ext cx="5405863" cy="360000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376254" y="79586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Mælkebøtte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</p:spTree>
    <p:extLst>
      <p:ext uri="{BB962C8B-B14F-4D97-AF65-F5344CB8AC3E}">
        <p14:creationId xmlns:p14="http://schemas.microsoft.com/office/powerpoint/2010/main" val="3148790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461" y="1302905"/>
            <a:ext cx="3915584" cy="360000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585274" y="718670"/>
            <a:ext cx="1105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Vejbred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238733" y="204260"/>
            <a:ext cx="3799043" cy="2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da-DK" sz="1400" kern="0" dirty="0"/>
              <a:t>Billeder ”Anlægsgartner version A – B - U”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9939868" y="275167"/>
            <a:ext cx="165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900" kern="0" dirty="0"/>
              <a:t>Faglærer Søren Holm</a:t>
            </a:r>
          </a:p>
        </p:txBody>
      </p:sp>
    </p:spTree>
    <p:extLst>
      <p:ext uri="{BB962C8B-B14F-4D97-AF65-F5344CB8AC3E}">
        <p14:creationId xmlns:p14="http://schemas.microsoft.com/office/powerpoint/2010/main" val="3630281988"/>
      </p:ext>
    </p:extLst>
  </p:cSld>
  <p:clrMapOvr>
    <a:masterClrMapping/>
  </p:clrMapOvr>
</p:sld>
</file>

<file path=ppt/theme/theme1.xml><?xml version="1.0" encoding="utf-8"?>
<a:theme xmlns:a="http://schemas.openxmlformats.org/drawingml/2006/main" name="AMU-Fy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MU-Fyn" id="{E2AEDB97-F127-4E0E-92D8-99D82E4DC6C3}" vid="{656E8CA0-36AF-4AEC-9355-150A052DB6D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5e87e90-52c8-4660-aa9e-8a91d3d420a9" xsi:nil="true"/>
    <lcf76f155ced4ddcb4097134ff3c332f xmlns="b25d861b-5916-4ec0-9d4c-c9533e67010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11FAC055124C142937761B900B56FD9" ma:contentTypeVersion="18" ma:contentTypeDescription="Opret et nyt dokument." ma:contentTypeScope="" ma:versionID="a657a6ab42b28fa80b1136f1115b8aae">
  <xsd:schema xmlns:xsd="http://www.w3.org/2001/XMLSchema" xmlns:xs="http://www.w3.org/2001/XMLSchema" xmlns:p="http://schemas.microsoft.com/office/2006/metadata/properties" xmlns:ns2="15e87e90-52c8-4660-aa9e-8a91d3d420a9" xmlns:ns3="b25d861b-5916-4ec0-9d4c-c9533e67010c" targetNamespace="http://schemas.microsoft.com/office/2006/metadata/properties" ma:root="true" ma:fieldsID="a0baf29a4f309dfbe4390bd27c5cdb37" ns2:_="" ns3:_="">
    <xsd:import namespace="15e87e90-52c8-4660-aa9e-8a91d3d420a9"/>
    <xsd:import namespace="b25d861b-5916-4ec0-9d4c-c9533e67010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e87e90-52c8-4660-aa9e-8a91d3d420a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e65bf1a-53e0-4da5-a4cb-bef930bc0970}" ma:internalName="TaxCatchAll" ma:showField="CatchAllData" ma:web="15e87e90-52c8-4660-aa9e-8a91d3d420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5d861b-5916-4ec0-9d4c-c9533e6701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8bbe53e1-88c6-4a4a-b3e4-e0a2f74e59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31E620-0DA1-4BB7-A4F0-93948D796969}">
  <ds:schemaRefs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b25d861b-5916-4ec0-9d4c-c9533e67010c"/>
    <ds:schemaRef ds:uri="15e87e90-52c8-4660-aa9e-8a91d3d420a9"/>
  </ds:schemaRefs>
</ds:datastoreItem>
</file>

<file path=customXml/itemProps2.xml><?xml version="1.0" encoding="utf-8"?>
<ds:datastoreItem xmlns:ds="http://schemas.openxmlformats.org/officeDocument/2006/customXml" ds:itemID="{51147421-E27A-4FBB-A13E-2D980A83EB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e87e90-52c8-4660-aa9e-8a91d3d420a9"/>
    <ds:schemaRef ds:uri="b25d861b-5916-4ec0-9d4c-c9533e6701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4C2E0A-7FEB-48EB-B475-2728B4231A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AMU-Fyn</Template>
  <TotalTime>386</TotalTime>
  <Words>1038</Words>
  <Application>Microsoft Office PowerPoint</Application>
  <PresentationFormat>Widescreen</PresentationFormat>
  <Paragraphs>208</Paragraphs>
  <Slides>75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75</vt:i4>
      </vt:variant>
    </vt:vector>
  </HeadingPairs>
  <TitlesOfParts>
    <vt:vector size="77" baseType="lpstr">
      <vt:lpstr>Trebuchet MS</vt:lpstr>
      <vt:lpstr>AMU-Fyn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Windows-bruger</dc:creator>
  <cp:lastModifiedBy>Søren Holm</cp:lastModifiedBy>
  <cp:revision>36</cp:revision>
  <dcterms:created xsi:type="dcterms:W3CDTF">2020-12-07T15:40:53Z</dcterms:created>
  <dcterms:modified xsi:type="dcterms:W3CDTF">2024-09-30T07:45:43Z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0x010100611FAC055124C142937761B900B56FD9</vt:lpwstr>
  </property>
  <property fmtid="{D5CDD505-2E9C-101B-9397-08002B2CF9AE}" pid="3" name="MediaServiceImageTags">
    <vt:lpwstr/>
  </property>
</Properties>
</file>