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315" r:id="rId19"/>
    <p:sldId id="316" r:id="rId20"/>
    <p:sldId id="317" r:id="rId21"/>
    <p:sldId id="318" r:id="rId22"/>
    <p:sldId id="319" r:id="rId23"/>
    <p:sldId id="320" r:id="rId24"/>
    <p:sldId id="268" r:id="rId25"/>
    <p:sldId id="263" r:id="rId26"/>
    <p:sldId id="269" r:id="rId27"/>
    <p:sldId id="264" r:id="rId28"/>
    <p:sldId id="265" r:id="rId29"/>
    <p:sldId id="270" r:id="rId30"/>
    <p:sldId id="271" r:id="rId31"/>
    <p:sldId id="292" r:id="rId32"/>
    <p:sldId id="294" r:id="rId33"/>
    <p:sldId id="295" r:id="rId34"/>
    <p:sldId id="296" r:id="rId35"/>
    <p:sldId id="298" r:id="rId36"/>
    <p:sldId id="299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272" r:id="rId45"/>
    <p:sldId id="273" r:id="rId46"/>
    <p:sldId id="274" r:id="rId47"/>
    <p:sldId id="266" r:id="rId48"/>
    <p:sldId id="267" r:id="rId49"/>
    <p:sldId id="275" r:id="rId50"/>
    <p:sldId id="276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277" r:id="rId66"/>
    <p:sldId id="278" r:id="rId67"/>
    <p:sldId id="279" r:id="rId68"/>
    <p:sldId id="280" r:id="rId69"/>
    <p:sldId id="281" r:id="rId70"/>
    <p:sldId id="282" r:id="rId71"/>
    <p:sldId id="283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36" r:id="rId80"/>
    <p:sldId id="337" r:id="rId81"/>
    <p:sldId id="338" r:id="rId82"/>
    <p:sldId id="339" r:id="rId83"/>
    <p:sldId id="340" r:id="rId84"/>
    <p:sldId id="341" r:id="rId85"/>
    <p:sldId id="342" r:id="rId8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6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080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404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259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93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11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362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238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11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004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45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0E6EA547-79F8-4FBA-850F-586199C8AE58}" type="datetimeFigureOut">
              <a:rPr lang="da-DK" smtClean="0"/>
              <a:t>03-11-2022</a:t>
            </a:fld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anose="020B0603020202020204" pitchFamily="34" charset="0"/>
              </a:defRPr>
            </a:lvl1pPr>
          </a:lstStyle>
          <a:p>
            <a:fld id="{DF194FD2-92DA-4CFB-8CEC-C4CB0D2512AB}" type="slidenum">
              <a:rPr lang="da-DK" smtClean="0"/>
              <a:t>‹nr.›</a:t>
            </a:fld>
            <a:endParaRPr lang="da-DK"/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6" y="-15875"/>
            <a:ext cx="12308417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3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4783666" y="89960"/>
            <a:ext cx="2624667" cy="299507"/>
          </a:xfrm>
        </p:spPr>
        <p:txBody>
          <a:bodyPr/>
          <a:lstStyle/>
          <a:p>
            <a:r>
              <a:rPr lang="da-DK" sz="1400" dirty="0" smtClean="0"/>
              <a:t>Billeder ”Landbrug </a:t>
            </a:r>
            <a:r>
              <a:rPr lang="da-DK" sz="1400" smtClean="0"/>
              <a:t>version A”</a:t>
            </a:r>
            <a:endParaRPr lang="da-DK" sz="1400" dirty="0"/>
          </a:p>
        </p:txBody>
      </p:sp>
      <p:sp>
        <p:nvSpPr>
          <p:cNvPr id="5" name="Undertitel 2"/>
          <p:cNvSpPr>
            <a:spLocks noGrp="1"/>
          </p:cNvSpPr>
          <p:nvPr>
            <p:ph type="subTitle" idx="1"/>
          </p:nvPr>
        </p:nvSpPr>
        <p:spPr>
          <a:xfrm>
            <a:off x="9939868" y="275167"/>
            <a:ext cx="1651000" cy="228600"/>
          </a:xfrm>
        </p:spPr>
        <p:txBody>
          <a:bodyPr/>
          <a:lstStyle/>
          <a:p>
            <a:r>
              <a:rPr lang="da-DK" sz="900" dirty="0" smtClean="0"/>
              <a:t>Faglærer Søren Holm</a:t>
            </a:r>
            <a:endParaRPr lang="da-DK" sz="900" dirty="0"/>
          </a:p>
        </p:txBody>
      </p:sp>
      <p:sp>
        <p:nvSpPr>
          <p:cNvPr id="6" name="Tekstfelt 5"/>
          <p:cNvSpPr txBox="1"/>
          <p:nvPr/>
        </p:nvSpPr>
        <p:spPr>
          <a:xfrm>
            <a:off x="5820832" y="1073227"/>
            <a:ext cx="55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Byg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9" y="177800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34" y="2027277"/>
            <a:ext cx="3272727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436965" y="1023706"/>
            <a:ext cx="131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Hanespore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6823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607174" y="1032671"/>
            <a:ext cx="55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Rug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05" y="1819835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7251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4" name="Tekstfelt 3"/>
          <p:cNvSpPr txBox="1"/>
          <p:nvPr/>
        </p:nvSpPr>
        <p:spPr>
          <a:xfrm>
            <a:off x="5562350" y="1023706"/>
            <a:ext cx="64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Majs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05" y="2027277"/>
            <a:ext cx="5400000" cy="360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8717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05" y="1882588"/>
            <a:ext cx="5400000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181350" y="1023706"/>
            <a:ext cx="8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Ærter</a:t>
            </a:r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8289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95" y="1766047"/>
            <a:ext cx="2578691" cy="3600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5392143" y="1023706"/>
            <a:ext cx="127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Rødkløver</a:t>
            </a:r>
            <a:endParaRPr lang="da-DK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</p:spTree>
    <p:extLst>
      <p:ext uri="{BB962C8B-B14F-4D97-AF65-F5344CB8AC3E}">
        <p14:creationId xmlns:p14="http://schemas.microsoft.com/office/powerpoint/2010/main" val="30222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92140" y="1032943"/>
            <a:ext cx="127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Hvidkløver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8" y="1884219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050938" y="1023706"/>
            <a:ext cx="196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Italiensk rajgræs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9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0938" y="2711824"/>
            <a:ext cx="4320000" cy="2880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595883" y="1023706"/>
            <a:ext cx="87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90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92144" y="1023706"/>
            <a:ext cx="66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Raps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"/>
          <a:stretch/>
        </p:blipFill>
        <p:spPr>
          <a:xfrm>
            <a:off x="3245171" y="2010296"/>
            <a:ext cx="5571535" cy="3600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743665" y="1032942"/>
            <a:ext cx="57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Rug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55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92144" y="1023706"/>
            <a:ext cx="140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Hestebønne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9" y="1848223"/>
            <a:ext cx="36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4841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545082" y="1023706"/>
            <a:ext cx="97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Vindaks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12" y="1991824"/>
            <a:ext cx="478405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093038" y="1283683"/>
            <a:ext cx="200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Alm. Brandbæger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71" y="2271926"/>
            <a:ext cx="5313653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9434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46197" y="1050601"/>
            <a:ext cx="129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Storkenæb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98" y="1782618"/>
            <a:ext cx="4104000" cy="3600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7217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22042" y="905994"/>
            <a:ext cx="154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Snerlepileurt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6" y="1791854"/>
            <a:ext cx="5400000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8055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65203" y="919849"/>
            <a:ext cx="171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Ager padderok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65" y="1819564"/>
            <a:ext cx="2220265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9938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607833" y="985947"/>
            <a:ext cx="9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Kamille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36" y="1759959"/>
            <a:ext cx="432432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8911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18486" y="1115256"/>
            <a:ext cx="135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Hyrdetaske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59" y="1894332"/>
            <a:ext cx="4322677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9032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76924" y="1044749"/>
            <a:ext cx="14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Rød tvetand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55" y="2050891"/>
            <a:ext cx="5394286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41272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92308" y="1015056"/>
            <a:ext cx="140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Kornvalmue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74" y="2009977"/>
            <a:ext cx="4733243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6988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195585" y="1086459"/>
            <a:ext cx="180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Alm. Fuglegræs</a:t>
            </a:r>
            <a:endParaRPr lang="da-DK" dirty="0"/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30" y="1922122"/>
            <a:ext cx="5152733" cy="360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006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1810870"/>
            <a:ext cx="5400000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661085" y="1014741"/>
            <a:ext cx="86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Hvede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40923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540730" y="1301612"/>
            <a:ext cx="11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Skræppe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93" y="2045388"/>
            <a:ext cx="4768212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0149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5616928" y="1256789"/>
            <a:ext cx="95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Spergel</a:t>
            </a:r>
            <a:endParaRPr lang="da-DK" dirty="0"/>
          </a:p>
        </p:txBody>
      </p:sp>
      <p:sp>
        <p:nvSpPr>
          <p:cNvPr id="9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7" y="2160494"/>
            <a:ext cx="4800000" cy="360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9301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53" y="2047718"/>
            <a:ext cx="5247087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491421" y="1274718"/>
            <a:ext cx="120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Vejpileurt</a:t>
            </a:r>
            <a:endParaRPr lang="da-DK" dirty="0"/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1318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093038" y="1283683"/>
            <a:ext cx="200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Agerstedmoder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6" y="2034899"/>
            <a:ext cx="4962162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81101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987316" y="1023706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Markforglemmigej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85" y="1991824"/>
            <a:ext cx="499770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18792" y="1023706"/>
            <a:ext cx="142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Burresnerre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82" y="1991824"/>
            <a:ext cx="52457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967809" y="1023706"/>
            <a:ext cx="212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Hvidmelet</a:t>
            </a:r>
            <a:r>
              <a:rPr lang="da-DK" dirty="0" smtClean="0"/>
              <a:t> gåsefod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08" y="1991824"/>
            <a:ext cx="470046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503519" y="1023706"/>
            <a:ext cx="105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Hanekro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70" y="1991824"/>
            <a:ext cx="526153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180246" y="1023706"/>
            <a:ext cx="170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Sort natskygge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15" y="2026660"/>
            <a:ext cx="459604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92143" y="1023706"/>
            <a:ext cx="127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Agertidsel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9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1795" y="2207909"/>
            <a:ext cx="4860000" cy="324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271120" y="1028577"/>
            <a:ext cx="172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Ager rævehale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7760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443483" y="1023706"/>
            <a:ext cx="117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Gråbynke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4308819" y="1991824"/>
            <a:ext cx="3444240" cy="39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617069" y="1050601"/>
            <a:ext cx="95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Gulrust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72" y="1719950"/>
            <a:ext cx="5406452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6835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529324" y="1059837"/>
            <a:ext cx="113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Fusarium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1736437"/>
            <a:ext cx="5400000" cy="360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8561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560968" y="1050601"/>
            <a:ext cx="107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Brunrust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27" y="1731385"/>
            <a:ext cx="550714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1719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53149" y="1059838"/>
            <a:ext cx="148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Bygbladplet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7" y="1791855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7630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122240" y="1032128"/>
            <a:ext cx="194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Kartoffelskimmel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50" y="1769087"/>
            <a:ext cx="544649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7132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7" y="1838037"/>
            <a:ext cx="4800000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547114" y="1041364"/>
            <a:ext cx="9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Kålbrok</a:t>
            </a:r>
            <a:endParaRPr lang="da-DK" dirty="0"/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42317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487077" y="1050601"/>
            <a:ext cx="121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Rodbrand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51967" y="1809681"/>
            <a:ext cx="528806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7296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342466" y="1073227"/>
            <a:ext cx="172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Chokoladeplet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14" y="2039451"/>
            <a:ext cx="5052769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2011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342466" y="1073227"/>
            <a:ext cx="15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Virus gulsot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9" y="1972235"/>
            <a:ext cx="5400000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2202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544543" y="1050601"/>
            <a:ext cx="110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Lucerne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98" y="1927412"/>
            <a:ext cx="27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7778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5999" y="2656727"/>
            <a:ext cx="3600000" cy="2400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5132044" y="1038431"/>
            <a:ext cx="19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Nøgen bygbrand</a:t>
            </a:r>
            <a:endParaRPr lang="da-DK" dirty="0"/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7335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154455" y="996499"/>
            <a:ext cx="188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Knækkefodssyge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02" y="1972863"/>
            <a:ext cx="517419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1262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342466" y="1073227"/>
            <a:ext cx="15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Rodhalstråd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9" y="1845971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5040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342466" y="1073227"/>
            <a:ext cx="15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Skoldplet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9" y="1882588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2089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12" name="Tekstfelt 11"/>
          <p:cNvSpPr txBox="1"/>
          <p:nvPr/>
        </p:nvSpPr>
        <p:spPr>
          <a:xfrm>
            <a:off x="5207499" y="1076867"/>
            <a:ext cx="110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Septoria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00" y="2133599"/>
            <a:ext cx="5400000" cy="360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9941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92143" y="1023706"/>
            <a:ext cx="95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Meldug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82" y="1991824"/>
            <a:ext cx="54857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4372065" y="1023706"/>
            <a:ext cx="331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Storknoldet knoldbægersvamp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939" y="2591824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40282" y="1023706"/>
            <a:ext cx="158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Ærteskimmel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47" y="1991824"/>
            <a:ext cx="538078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38865" y="1023706"/>
            <a:ext cx="118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Meldrøjer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9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14174" y="1023706"/>
            <a:ext cx="14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Havrerødsot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9" y="1991824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1743300"/>
            <a:ext cx="5400000" cy="3600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307651" y="1104801"/>
            <a:ext cx="157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Alm. Rajgræs</a:t>
            </a:r>
            <a:endParaRPr lang="da-DK" dirty="0"/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9128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92143" y="1023706"/>
            <a:ext cx="127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Ramularia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9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58755" y="1023706"/>
            <a:ext cx="154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Majsbladplet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56" y="1991824"/>
            <a:ext cx="539736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750313" y="1050601"/>
            <a:ext cx="69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Trips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30" y="1783484"/>
            <a:ext cx="541353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6410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93112" y="1106019"/>
            <a:ext cx="160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Skulpegalmyg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5" y="1889159"/>
            <a:ext cx="5539483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6056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56167" y="1069074"/>
            <a:ext cx="167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Rapsjordloppe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0" y="1736437"/>
            <a:ext cx="5405493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570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617067" y="1050601"/>
            <a:ext cx="95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Bladlus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56" y="1728262"/>
            <a:ext cx="2349881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6185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468604" y="1050601"/>
            <a:ext cx="125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Mariehøne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7" y="1884218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7026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145331" y="1124492"/>
            <a:ext cx="190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Cystenematoder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7" y="1838036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7824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487076" y="1041365"/>
            <a:ext cx="121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Svirreflue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783824"/>
            <a:ext cx="4720101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459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181349" y="1023706"/>
            <a:ext cx="18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Glimmerbøsse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2094156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30349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529324" y="1069073"/>
            <a:ext cx="113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Bederoer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10087264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1865745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211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181349" y="1023706"/>
            <a:ext cx="18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Rapsjordloppe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1" y="1900518"/>
            <a:ext cx="5405493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42667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8" y="2268071"/>
            <a:ext cx="4800000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244102" y="1353884"/>
            <a:ext cx="18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Edderkop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9047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181349" y="1023706"/>
            <a:ext cx="196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Skulpesnudebille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59" y="1866811"/>
            <a:ext cx="5322302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9160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72" y="1856411"/>
            <a:ext cx="5408451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607295" y="1050600"/>
            <a:ext cx="97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Fritflue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5483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82385" y="1023706"/>
            <a:ext cx="162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Bladrandbille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15" y="2027277"/>
            <a:ext cx="5397365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0389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23" y="1981200"/>
            <a:ext cx="5400000" cy="3600000"/>
          </a:xfrm>
          <a:prstGeom prst="rect">
            <a:avLst/>
          </a:prstGeom>
        </p:spPr>
      </p:pic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7" name="Tekstfelt 6"/>
          <p:cNvSpPr txBox="1"/>
          <p:nvPr/>
        </p:nvSpPr>
        <p:spPr>
          <a:xfrm>
            <a:off x="5100174" y="1000667"/>
            <a:ext cx="207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Kornbladbillelarve</a:t>
            </a:r>
            <a:endParaRPr lang="da-DK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180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54138" y="1023706"/>
            <a:ext cx="155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Hvedegalmyg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28" y="1991824"/>
            <a:ext cx="239202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198719" y="1023706"/>
            <a:ext cx="166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Skulpegalmyg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39" y="19918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963192" y="1023706"/>
            <a:ext cx="21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Almindelig guldøje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9" y="1991824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43483" y="1023706"/>
            <a:ext cx="117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Løbebille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39" y="1991824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795555" y="1023706"/>
            <a:ext cx="60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Byg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8" y="2027277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29150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92144" y="1023706"/>
            <a:ext cx="12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Agersnegl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38" y="1991824"/>
            <a:ext cx="52992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318791" y="1023706"/>
            <a:ext cx="142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Bedebladlus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89" y="1991824"/>
            <a:ext cx="54258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981665" y="1023706"/>
            <a:ext cx="209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Stankelbenslarver</a:t>
            </a:r>
            <a:endParaRPr lang="da-DK" dirty="0"/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9" y="1991824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 smtClean="0"/>
              <a:t>Faglærer Søren Holm</a:t>
            </a:r>
            <a:endParaRPr lang="da-DK" sz="900" kern="0" dirty="0"/>
          </a:p>
        </p:txBody>
      </p:sp>
      <p:sp>
        <p:nvSpPr>
          <p:cNvPr id="6" name="Tekstfelt 5"/>
          <p:cNvSpPr txBox="1"/>
          <p:nvPr/>
        </p:nvSpPr>
        <p:spPr>
          <a:xfrm>
            <a:off x="5257673" y="1023706"/>
            <a:ext cx="167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Alm. Rapgræs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70" y="2027277"/>
            <a:ext cx="36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456139" y="125413"/>
            <a:ext cx="3149601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 smtClean="0"/>
              <a:t>Billeder ”Landbrug version A – B - U”</a:t>
            </a:r>
            <a:endParaRPr lang="da-DK" sz="1400" kern="0" dirty="0"/>
          </a:p>
        </p:txBody>
      </p:sp>
    </p:spTree>
    <p:extLst>
      <p:ext uri="{BB962C8B-B14F-4D97-AF65-F5344CB8AC3E}">
        <p14:creationId xmlns:p14="http://schemas.microsoft.com/office/powerpoint/2010/main" val="8803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U-Fy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MU-Fyn" id="{E2AEDB97-F127-4E0E-92D8-99D82E4DC6C3}" vid="{656E8CA0-36AF-4AEC-9355-150A052DB6D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e87e90-52c8-4660-aa9e-8a91d3d420a9" xsi:nil="true"/>
    <lcf76f155ced4ddcb4097134ff3c332f xmlns="b25d861b-5916-4ec0-9d4c-c9533e67010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1FAC055124C142937761B900B56FD9" ma:contentTypeVersion="16" ma:contentTypeDescription="Opret et nyt dokument." ma:contentTypeScope="" ma:versionID="3961ac350e84b5df089431b10640ae55">
  <xsd:schema xmlns:xsd="http://www.w3.org/2001/XMLSchema" xmlns:xs="http://www.w3.org/2001/XMLSchema" xmlns:p="http://schemas.microsoft.com/office/2006/metadata/properties" xmlns:ns2="15e87e90-52c8-4660-aa9e-8a91d3d420a9" xmlns:ns3="b25d861b-5916-4ec0-9d4c-c9533e67010c" targetNamespace="http://schemas.microsoft.com/office/2006/metadata/properties" ma:root="true" ma:fieldsID="699029123b83dc9560cfab864da83f74" ns2:_="" ns3:_="">
    <xsd:import namespace="15e87e90-52c8-4660-aa9e-8a91d3d420a9"/>
    <xsd:import namespace="b25d861b-5916-4ec0-9d4c-c9533e6701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87e90-52c8-4660-aa9e-8a91d3d420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65bf1a-53e0-4da5-a4cb-bef930bc0970}" ma:internalName="TaxCatchAll" ma:showField="CatchAllData" ma:web="15e87e90-52c8-4660-aa9e-8a91d3d420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d861b-5916-4ec0-9d4c-c9533e670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8bbe53e1-88c6-4a4a-b3e4-e0a2f74e5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0E12BA-62F4-4D7D-835E-84D6B2DFF5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FDED23-DA2A-4FC0-BF4A-3DDFDE9497B6}">
  <ds:schemaRefs>
    <ds:schemaRef ds:uri="http://schemas.microsoft.com/office/2006/documentManagement/types"/>
    <ds:schemaRef ds:uri="http://purl.org/dc/terms/"/>
    <ds:schemaRef ds:uri="http://www.w3.org/XML/1998/namespace"/>
    <ds:schemaRef ds:uri="b25d861b-5916-4ec0-9d4c-c9533e67010c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5e87e90-52c8-4660-aa9e-8a91d3d420a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98FE120-728B-491F-81C5-9C02B6719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e87e90-52c8-4660-aa9e-8a91d3d420a9"/>
    <ds:schemaRef ds:uri="b25d861b-5916-4ec0-9d4c-c9533e670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AMU-Fyn</Template>
  <TotalTime>324</TotalTime>
  <Words>1162</Words>
  <Application>Microsoft Office PowerPoint</Application>
  <PresentationFormat>Widescreen</PresentationFormat>
  <Paragraphs>246</Paragraphs>
  <Slides>82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82</vt:i4>
      </vt:variant>
    </vt:vector>
  </HeadingPairs>
  <TitlesOfParts>
    <vt:vector size="84" baseType="lpstr">
      <vt:lpstr>Trebuchet MS</vt:lpstr>
      <vt:lpstr>AMU-Fyn</vt:lpstr>
      <vt:lpstr>Billeder ”Landbrug version A”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Billeder ”Landbrug version A”</dc:title>
  <dc:creator>Microsoft-konto</dc:creator>
  <cp:lastModifiedBy>Søren sh. Holm</cp:lastModifiedBy>
  <cp:revision>32</cp:revision>
  <dcterms:created xsi:type="dcterms:W3CDTF">2021-03-14T14:22:05Z</dcterms:created>
  <dcterms:modified xsi:type="dcterms:W3CDTF">2022-11-03T09:23:40Z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0x010100611FAC055124C142937761B900B56FD9</vt:lpwstr>
  </property>
  <property fmtid="{D5CDD505-2E9C-101B-9397-08002B2CF9AE}" pid="3" name="MediaServiceImageTags">
    <vt:lpwstr/>
  </property>
</Properties>
</file>